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61" r:id="rId2"/>
    <p:sldId id="259" r:id="rId3"/>
    <p:sldId id="256" r:id="rId4"/>
    <p:sldId id="294" r:id="rId5"/>
    <p:sldId id="325" r:id="rId6"/>
    <p:sldId id="328" r:id="rId7"/>
    <p:sldId id="258" r:id="rId8"/>
    <p:sldId id="312" r:id="rId9"/>
    <p:sldId id="263" r:id="rId10"/>
    <p:sldId id="262" r:id="rId11"/>
    <p:sldId id="264" r:id="rId12"/>
    <p:sldId id="329" r:id="rId13"/>
    <p:sldId id="271" r:id="rId14"/>
    <p:sldId id="274" r:id="rId15"/>
    <p:sldId id="301" r:id="rId16"/>
    <p:sldId id="340" r:id="rId17"/>
    <p:sldId id="296" r:id="rId18"/>
    <p:sldId id="300" r:id="rId19"/>
    <p:sldId id="306" r:id="rId20"/>
    <p:sldId id="276" r:id="rId21"/>
    <p:sldId id="281" r:id="rId22"/>
    <p:sldId id="314" r:id="rId23"/>
    <p:sldId id="298" r:id="rId24"/>
    <p:sldId id="315" r:id="rId25"/>
    <p:sldId id="341" r:id="rId26"/>
    <p:sldId id="308" r:id="rId27"/>
    <p:sldId id="316" r:id="rId28"/>
    <p:sldId id="287" r:id="rId29"/>
    <p:sldId id="290" r:id="rId30"/>
    <p:sldId id="289" r:id="rId31"/>
    <p:sldId id="309" r:id="rId32"/>
    <p:sldId id="291" r:id="rId33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88"/>
    <p:restoredTop sz="91615" autoAdjust="0"/>
  </p:normalViewPr>
  <p:slideViewPr>
    <p:cSldViewPr snapToGrid="0" snapToObjects="1">
      <p:cViewPr>
        <p:scale>
          <a:sx n="94" d="100"/>
          <a:sy n="94" d="100"/>
        </p:scale>
        <p:origin x="2832" y="1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D4A1F1D-E218-F6A7-EB92-5039C7F7DE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BC6C0-49AA-0E47-A3B7-C320EA816BA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0214715-0586-E14F-9D01-F5E2CB46187E}" type="datetimeFigureOut">
              <a:rPr lang="en-US"/>
              <a:pPr>
                <a:defRPr/>
              </a:pPr>
              <a:t>8/19/26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9344138-61E4-59B9-7B1D-868DB75DF7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18DF057-CBBE-C4F7-CAB7-286596E477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859885-7213-8A4C-E7D9-A42A9917FF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1F0686-4CCC-6D78-23E9-D970D67198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4C741E6-7E2B-CA43-A3B3-74F35CE9BF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>
            <a:extLst>
              <a:ext uri="{FF2B5EF4-FFF2-40B4-BE49-F238E27FC236}">
                <a16:creationId xmlns:a16="http://schemas.microsoft.com/office/drawing/2014/main" id="{25EF5851-72BD-E7B9-6937-ABEB1FD1F5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FC7ED8F-C945-3146-87ED-475A41F1A530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>
                <a:spcBef>
                  <a:spcPct val="0"/>
                </a:spcBef>
              </a:pPr>
              <a:t>12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B2C60F08-52EA-2BD9-C875-079650E1AF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923F32FC-CC6C-3936-28A4-F04BAA4118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>
            <a:extLst>
              <a:ext uri="{FF2B5EF4-FFF2-40B4-BE49-F238E27FC236}">
                <a16:creationId xmlns:a16="http://schemas.microsoft.com/office/drawing/2014/main" id="{C2684B83-2207-D727-B159-79E0983C1C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F903F920-3E7D-A145-BFFD-FC2157AA3E00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/>
              <a:t>13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5F0AE1C9-536D-08A0-C9C3-2315F9DB77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D5C858CC-A047-DE56-623E-6A54D296DE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F4E05E42-50ED-22CD-F046-CD6A6E6374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E30F979F-90EE-E346-A642-09F70BB101BC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/>
              <a:t>14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F6E7F106-E2D6-CBC5-3322-3DF73D40DD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5C9B8FA2-3260-25B9-787B-A910E3B8A6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>
            <a:extLst>
              <a:ext uri="{FF2B5EF4-FFF2-40B4-BE49-F238E27FC236}">
                <a16:creationId xmlns:a16="http://schemas.microsoft.com/office/drawing/2014/main" id="{869F6BB3-D556-ED6E-5C38-4B04CE606B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2199A730-3454-CC49-8244-318ABFD5F4F1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/>
              <a:t>17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C4CC4CF7-C4D1-0862-E4C8-9E600126F6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8B85AEF4-C5D7-9444-300A-0B86DF4EAA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0E491E1B-DF71-40D0-C369-D16009EA6C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180F5C72-586E-2E46-8708-72A28046EBBF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/>
              <a:t>21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CB1EACD6-1759-1473-18D3-A1AC5E0DF3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EB4C247A-EE62-5F16-98B7-CD0D2FEAFA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6D013539-8586-087F-2819-AB78407123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7FE6C984-D55E-0E4E-9FB3-03C86F4C9E36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/>
              <a:t>23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B7C5CDF8-86FE-F861-4646-F635EC87D3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75E3EF93-BD7A-8417-AC90-FB4B42D706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625569D9-5FC7-9788-52A3-C5E0EFD87C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DDD71E0E-FED9-6C48-A55D-AF435BBA089F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/>
              <a:t>29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4C1B796E-5E92-50CF-B1F1-F74AC23FED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401F1498-976B-E6D0-AB2F-0339CBF1CC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>
            <a:extLst>
              <a:ext uri="{FF2B5EF4-FFF2-40B4-BE49-F238E27FC236}">
                <a16:creationId xmlns:a16="http://schemas.microsoft.com/office/drawing/2014/main" id="{02768BCD-F659-DDE1-1202-874B7A8F78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64F71BB3-5044-4947-9F3E-24D96630C0D7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/>
              <a:t>30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29A6D94B-D8D4-9138-810D-29953108A0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76A25D60-CC0D-3F01-183D-B3B3049313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>
            <a:extLst>
              <a:ext uri="{FF2B5EF4-FFF2-40B4-BE49-F238E27FC236}">
                <a16:creationId xmlns:a16="http://schemas.microsoft.com/office/drawing/2014/main" id="{205621F9-8B2D-A1B0-F032-C029D054D7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EB1C54E0-9AEE-404F-B551-847982AD09D3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/>
              <a:t>32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B3CF7BFC-0B2D-73F3-A3E8-7DEDEE5785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8D769F32-0BDE-134D-775E-7DB960A544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09D49-C2CC-370B-C8B7-372B7AC51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15FD6-3061-1D4E-B93E-6C531D3DFF87}" type="datetimeFigureOut">
              <a:rPr lang="en-US"/>
              <a:pPr>
                <a:defRPr/>
              </a:pPr>
              <a:t>8/19/26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14FFA-BC88-CD1A-41DF-7B2B7311D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13D09-6AC2-A627-BD43-9737953F5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F5F08-9574-2B42-B23A-0A8B44B2EA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91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D7C55-B09A-5B95-D720-7E04290B2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420F1-83C7-1140-BAEF-35EDFA87332C}" type="datetimeFigureOut">
              <a:rPr lang="en-US"/>
              <a:pPr>
                <a:defRPr/>
              </a:pPr>
              <a:t>8/19/26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C8F35-9CFC-5E74-1968-DCDD90B65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EBC12-D958-C2A7-6B0D-BE2FDA1DD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33D65-70D3-A843-B679-8291A94E4D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32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44288-C2D2-9F9C-ACC9-F79543FB1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F1D2D-1C9B-C844-8974-C8EBAE881C27}" type="datetimeFigureOut">
              <a:rPr lang="en-US"/>
              <a:pPr>
                <a:defRPr/>
              </a:pPr>
              <a:t>8/19/26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42203-820C-F1E7-731C-5398FB271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6D5AD-AF3E-6143-269A-1E2F0AC82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767AB-4E99-674E-B3C9-4163A24B91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556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663B96D-C8BD-7195-3FFD-80790F2DA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74594-D40D-ED49-910F-7B5318FDF71E}" type="datetimeFigureOut">
              <a:rPr lang="en-US"/>
              <a:pPr>
                <a:defRPr/>
              </a:pPr>
              <a:t>8/19/26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3B4BCDD-E4BC-1DF9-CC91-41F0F05A2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CB28913-12DF-F8BB-9697-61636D80B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7F9E2-1B97-1C46-B87B-F8A926895A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907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6EDE6EA-85BE-D75E-D3DC-83CB154E5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AD8BB-E911-FA47-ADBB-38470ECAB097}" type="datetimeFigureOut">
              <a:rPr lang="en-US"/>
              <a:pPr>
                <a:defRPr/>
              </a:pPr>
              <a:t>8/19/26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4A2F170-A410-21FC-08DA-85635003B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2950593-35AD-7A61-2C6B-D71F3B688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F2F8E-F622-714C-BD63-DC1BE5000D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60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EF07888-22F9-34EB-6A02-C7EB85E4C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A9900-46DA-E14C-9189-249E5EAF809E}" type="datetimeFigureOut">
              <a:rPr lang="en-US"/>
              <a:pPr>
                <a:defRPr/>
              </a:pPr>
              <a:t>8/19/26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A38918A-DD82-95E2-82CB-82C965A53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83EEEBE-45CD-2978-CFDA-DEBB18198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2DDAB-571C-514D-BB1E-0B7A1611BA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762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1810BA2-69E7-2ACA-AE5E-FB7B19DE8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E1B1E-84D9-E54A-B505-4C0FA9BD6C1D}" type="datetimeFigureOut">
              <a:rPr lang="en-US"/>
              <a:pPr>
                <a:defRPr/>
              </a:pPr>
              <a:t>8/19/26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F51C837-CE2D-C04A-5CF4-930712AA8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46AF146-2280-48EA-0D19-432A6A768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21381-08EF-854F-A670-407499D8BA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822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E0D78F6-1658-7BFD-5F1B-20B8F4D2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A3425-FA6F-564E-9F9B-889FB2C4F0E1}" type="datetimeFigureOut">
              <a:rPr lang="en-US"/>
              <a:pPr>
                <a:defRPr/>
              </a:pPr>
              <a:t>8/19/26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C53983A-E468-0359-A043-A4935D6C3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226459D-F0C8-461B-417B-8B2CEAEF9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84759-A1E6-7F45-8DCE-208D069697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778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FD58604-AC7F-97AE-8F32-734234599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57918-0FED-E24D-91A0-BB062DD8F131}" type="datetimeFigureOut">
              <a:rPr lang="en-US"/>
              <a:pPr>
                <a:defRPr/>
              </a:pPr>
              <a:t>8/19/26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6256B2A-7316-FD69-E7BB-B166DF7D3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6050726-DAC7-99AC-2DE5-B77F9BA7C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4FACD-98AA-F14C-BBAB-3322788FF8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76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4DCB64-7CF5-5866-D03D-650935717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D0D7C-A134-5441-8F40-AC6A7E82D1B9}" type="datetimeFigureOut">
              <a:rPr lang="en-US"/>
              <a:pPr>
                <a:defRPr/>
              </a:pPr>
              <a:t>8/19/26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866E4-F7A2-1126-9F18-4F854C6D5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A4E01C-FDFA-032A-A0CE-BC0BC6E62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45018-59FB-E243-84C4-1A97C0EBEE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728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944B7-6947-9621-3F6E-EC6F203EE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6CA7A-5E06-7141-A2CB-36852BBECB68}" type="datetimeFigureOut">
              <a:rPr lang="en-US"/>
              <a:pPr>
                <a:defRPr/>
              </a:pPr>
              <a:t>8/19/26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2921B-D216-05CD-3B2F-5A1BCDB6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79DE3-9D0B-AFB2-5000-BAD5D5243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9CB3F-493D-5F4F-822B-71F5B88365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15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2A32313-73EA-3C28-FE24-EBD5BFA4CE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42076B-FAE0-9E71-ABB7-720834E7B3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E2558-67DA-7968-CB84-13E9F0B6CE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C79DE3D-61FB-BF44-ADDA-1ECC7F9EFA94}" type="datetimeFigureOut">
              <a:rPr lang="en-US"/>
              <a:pPr>
                <a:defRPr/>
              </a:pPr>
              <a:t>8/19/26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3BDFB-CD7F-484D-5D11-002FF86FD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AB81F-C3DB-AE85-B7C5-C1BDE1A719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A325D16-389B-5347-9AB8-4876B476C3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2.jpeg"/><Relationship Id="rId5" Type="http://schemas.openxmlformats.org/officeDocument/2006/relationships/image" Target="../media/image3.jpeg"/><Relationship Id="rId10" Type="http://schemas.openxmlformats.org/officeDocument/2006/relationships/image" Target="../media/image6.jpeg"/><Relationship Id="rId4" Type="http://schemas.openxmlformats.org/officeDocument/2006/relationships/image" Target="../media/image11.jpe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5.jp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3" descr="LogoFinal2014NameRGB.jpg">
            <a:extLst>
              <a:ext uri="{FF2B5EF4-FFF2-40B4-BE49-F238E27FC236}">
                <a16:creationId xmlns:a16="http://schemas.microsoft.com/office/drawing/2014/main" id="{100B6E1A-BC66-1A37-422E-E6280B203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500063"/>
            <a:ext cx="2320925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43A1CB-6ED9-54DA-E038-A1D2BFA1F03C}"/>
              </a:ext>
            </a:extLst>
          </p:cNvPr>
          <p:cNvSpPr txBox="1"/>
          <p:nvPr/>
        </p:nvSpPr>
        <p:spPr>
          <a:xfrm>
            <a:off x="0" y="2093913"/>
            <a:ext cx="91440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INTRODUCTION TO VISUAL ARTS</a:t>
            </a:r>
          </a:p>
        </p:txBody>
      </p:sp>
      <p:sp>
        <p:nvSpPr>
          <p:cNvPr id="14339" name="TextBox 7">
            <a:extLst>
              <a:ext uri="{FF2B5EF4-FFF2-40B4-BE49-F238E27FC236}">
                <a16:creationId xmlns:a16="http://schemas.microsoft.com/office/drawing/2014/main" id="{8F54D5D0-B9DB-B119-7EC1-D27FD9EA8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6488" y="6219825"/>
            <a:ext cx="24177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err="1"/>
              <a:t>ArtWorks</a:t>
            </a:r>
            <a:r>
              <a:rPr lang="en-US" altLang="en-US" sz="1400" dirty="0"/>
              <a:t> NYC Program 2022</a:t>
            </a:r>
          </a:p>
        </p:txBody>
      </p:sp>
      <p:grpSp>
        <p:nvGrpSpPr>
          <p:cNvPr id="14340" name="Group 1">
            <a:extLst>
              <a:ext uri="{FF2B5EF4-FFF2-40B4-BE49-F238E27FC236}">
                <a16:creationId xmlns:a16="http://schemas.microsoft.com/office/drawing/2014/main" id="{199AC97B-D59F-4B7D-6BAC-A6D3FFB71D80}"/>
              </a:ext>
            </a:extLst>
          </p:cNvPr>
          <p:cNvGrpSpPr>
            <a:grpSpLocks/>
          </p:cNvGrpSpPr>
          <p:nvPr/>
        </p:nvGrpSpPr>
        <p:grpSpPr bwMode="auto">
          <a:xfrm>
            <a:off x="0" y="3086100"/>
            <a:ext cx="9144000" cy="785813"/>
            <a:chOff x="0" y="3104103"/>
            <a:chExt cx="9144000" cy="784830"/>
          </a:xfrm>
        </p:grpSpPr>
        <p:sp>
          <p:nvSpPr>
            <p:cNvPr id="14341" name="TextBox 8">
              <a:extLst>
                <a:ext uri="{FF2B5EF4-FFF2-40B4-BE49-F238E27FC236}">
                  <a16:creationId xmlns:a16="http://schemas.microsoft.com/office/drawing/2014/main" id="{4ED23B52-46D0-157D-ACCC-FD0E69FD24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" y="3104103"/>
              <a:ext cx="9143999" cy="784830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4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42" name="TextBox 5">
              <a:extLst>
                <a:ext uri="{FF2B5EF4-FFF2-40B4-BE49-F238E27FC236}">
                  <a16:creationId xmlns:a16="http://schemas.microsoft.com/office/drawing/2014/main" id="{B997DBA5-59D6-FAE8-379E-0FF2872644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183152"/>
              <a:ext cx="9143999" cy="584776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1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Workshop 1 </a:t>
              </a:r>
              <a:r>
                <a:rPr lang="en-US" altLang="en-US" sz="31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Architecture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 descr="AdobeStock_66686999Alt.jpg">
            <a:extLst>
              <a:ext uri="{FF2B5EF4-FFF2-40B4-BE49-F238E27FC236}">
                <a16:creationId xmlns:a16="http://schemas.microsoft.com/office/drawing/2014/main" id="{8EA0C9CA-E9C9-C7BF-B68D-3A29D45090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3" r="18228"/>
          <a:stretch>
            <a:fillRect/>
          </a:stretch>
        </p:blipFill>
        <p:spPr bwMode="auto">
          <a:xfrm>
            <a:off x="1058863" y="0"/>
            <a:ext cx="70262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greek_classic_Parthenon_c450_BCE_Ret.jpg">
            <a:extLst>
              <a:ext uri="{FF2B5EF4-FFF2-40B4-BE49-F238E27FC236}">
                <a16:creationId xmlns:a16="http://schemas.microsoft.com/office/drawing/2014/main" id="{F41D6A0B-33EE-CE80-FA7A-6FBDCB5A1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504825"/>
            <a:ext cx="9129712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6">
            <a:extLst>
              <a:ext uri="{FF2B5EF4-FFF2-40B4-BE49-F238E27FC236}">
                <a16:creationId xmlns:a16="http://schemas.microsoft.com/office/drawing/2014/main" id="{DAEF1534-92F6-F324-D982-23654F98D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5" t="-1355" r="8528" b="2728"/>
          <a:stretch>
            <a:fillRect/>
          </a:stretch>
        </p:blipFill>
        <p:spPr bwMode="auto">
          <a:xfrm>
            <a:off x="0" y="-171450"/>
            <a:ext cx="9144000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4">
            <a:extLst>
              <a:ext uri="{FF2B5EF4-FFF2-40B4-BE49-F238E27FC236}">
                <a16:creationId xmlns:a16="http://schemas.microsoft.com/office/drawing/2014/main" id="{B7F510DB-EEA2-E37A-E16D-162B32AB9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2" t="5341" r="15375" b="8282"/>
          <a:stretch>
            <a:fillRect/>
          </a:stretch>
        </p:blipFill>
        <p:spPr bwMode="auto">
          <a:xfrm>
            <a:off x="338138" y="3429000"/>
            <a:ext cx="2682875" cy="29622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6">
            <a:extLst>
              <a:ext uri="{FF2B5EF4-FFF2-40B4-BE49-F238E27FC236}">
                <a16:creationId xmlns:a16="http://schemas.microsoft.com/office/drawing/2014/main" id="{2DB03654-86F5-332E-CF4B-BBD6C94CE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7" t="2403" r="8162" b="3166"/>
          <a:stretch>
            <a:fillRect/>
          </a:stretch>
        </p:blipFill>
        <p:spPr bwMode="auto">
          <a:xfrm>
            <a:off x="204788" y="200025"/>
            <a:ext cx="8529637" cy="586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8">
            <a:extLst>
              <a:ext uri="{FF2B5EF4-FFF2-40B4-BE49-F238E27FC236}">
                <a16:creationId xmlns:a16="http://schemas.microsoft.com/office/drawing/2014/main" id="{F72C5AB6-460E-AAF7-A6F4-CA803018B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5" t="6563" r="11719"/>
          <a:stretch>
            <a:fillRect/>
          </a:stretch>
        </p:blipFill>
        <p:spPr bwMode="auto">
          <a:xfrm>
            <a:off x="354013" y="398463"/>
            <a:ext cx="8342312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4">
            <a:extLst>
              <a:ext uri="{FF2B5EF4-FFF2-40B4-BE49-F238E27FC236}">
                <a16:creationId xmlns:a16="http://schemas.microsoft.com/office/drawing/2014/main" id="{2355E0FE-5556-C7DB-D77B-7C179F7D6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2" t="1736" r="11739" b="5273"/>
          <a:stretch>
            <a:fillRect/>
          </a:stretch>
        </p:blipFill>
        <p:spPr bwMode="auto">
          <a:xfrm>
            <a:off x="0" y="0"/>
            <a:ext cx="9153525" cy="599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>
            <a:extLst>
              <a:ext uri="{FF2B5EF4-FFF2-40B4-BE49-F238E27FC236}">
                <a16:creationId xmlns:a16="http://schemas.microsoft.com/office/drawing/2014/main" id="{A78FFF98-D43F-095D-D8A1-84826ABA5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63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 descr="aquatics_centre_oda151208.jpg">
            <a:extLst>
              <a:ext uri="{FF2B5EF4-FFF2-40B4-BE49-F238E27FC236}">
                <a16:creationId xmlns:a16="http://schemas.microsoft.com/office/drawing/2014/main" id="{481239F0-D958-4065-F4DC-C108AA448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t="2512" r="15044" b="2"/>
          <a:stretch>
            <a:fillRect/>
          </a:stretch>
        </p:blipFill>
        <p:spPr bwMode="auto">
          <a:xfrm>
            <a:off x="120650" y="0"/>
            <a:ext cx="8901113" cy="635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ipwp_th_65d1300db123ce22f6e2569fb36764f8_zhaquatic021.jpg">
            <a:extLst>
              <a:ext uri="{FF2B5EF4-FFF2-40B4-BE49-F238E27FC236}">
                <a16:creationId xmlns:a16="http://schemas.microsoft.com/office/drawing/2014/main" id="{1C8E542E-98CE-64BF-812C-FC3F47C60D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1" t="-221" r="7005"/>
          <a:stretch>
            <a:fillRect/>
          </a:stretch>
        </p:blipFill>
        <p:spPr bwMode="auto">
          <a:xfrm>
            <a:off x="0" y="601663"/>
            <a:ext cx="9144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3" descr="LogoFinal2014NameRGB.jpg">
            <a:extLst>
              <a:ext uri="{FF2B5EF4-FFF2-40B4-BE49-F238E27FC236}">
                <a16:creationId xmlns:a16="http://schemas.microsoft.com/office/drawing/2014/main" id="{BE09350C-C501-997A-007E-E0006B0A0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500063"/>
            <a:ext cx="2320925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6A5731-B6D4-83CE-BFAC-CEE6976527C5}"/>
              </a:ext>
            </a:extLst>
          </p:cNvPr>
          <p:cNvSpPr txBox="1"/>
          <p:nvPr/>
        </p:nvSpPr>
        <p:spPr>
          <a:xfrm>
            <a:off x="0" y="2093913"/>
            <a:ext cx="91440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INTRODUCTION TO VISUAL ARTS</a:t>
            </a:r>
          </a:p>
        </p:txBody>
      </p:sp>
      <p:grpSp>
        <p:nvGrpSpPr>
          <p:cNvPr id="24579" name="Group 1">
            <a:extLst>
              <a:ext uri="{FF2B5EF4-FFF2-40B4-BE49-F238E27FC236}">
                <a16:creationId xmlns:a16="http://schemas.microsoft.com/office/drawing/2014/main" id="{0B2FC8FD-E5A3-32FB-5317-F36BB9DEF951}"/>
              </a:ext>
            </a:extLst>
          </p:cNvPr>
          <p:cNvGrpSpPr>
            <a:grpSpLocks/>
          </p:cNvGrpSpPr>
          <p:nvPr/>
        </p:nvGrpSpPr>
        <p:grpSpPr bwMode="auto">
          <a:xfrm>
            <a:off x="0" y="3086100"/>
            <a:ext cx="9144000" cy="785813"/>
            <a:chOff x="0" y="3104103"/>
            <a:chExt cx="9144000" cy="784830"/>
          </a:xfrm>
        </p:grpSpPr>
        <p:sp>
          <p:nvSpPr>
            <p:cNvPr id="24581" name="TextBox 8">
              <a:extLst>
                <a:ext uri="{FF2B5EF4-FFF2-40B4-BE49-F238E27FC236}">
                  <a16:creationId xmlns:a16="http://schemas.microsoft.com/office/drawing/2014/main" id="{ABE07FDD-A075-5E1A-D636-3B952F1909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" y="3104103"/>
              <a:ext cx="9143999" cy="784830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4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82" name="TextBox 5">
              <a:extLst>
                <a:ext uri="{FF2B5EF4-FFF2-40B4-BE49-F238E27FC236}">
                  <a16:creationId xmlns:a16="http://schemas.microsoft.com/office/drawing/2014/main" id="{4080C86C-A9F6-C009-91B4-7F15BE4CA7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183152"/>
              <a:ext cx="9143999" cy="584776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9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Workshop 2 </a:t>
              </a:r>
              <a:r>
                <a:rPr lang="mr-IN" altLang="en-US" sz="29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</a:t>
              </a:r>
              <a:r>
                <a:rPr lang="en-US" altLang="en-US" sz="29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1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Sculpture</a:t>
              </a:r>
            </a:p>
          </p:txBody>
        </p:sp>
      </p:grpSp>
      <p:sp>
        <p:nvSpPr>
          <p:cNvPr id="24580" name="TextBox 7">
            <a:extLst>
              <a:ext uri="{FF2B5EF4-FFF2-40B4-BE49-F238E27FC236}">
                <a16:creationId xmlns:a16="http://schemas.microsoft.com/office/drawing/2014/main" id="{DDD31409-9C1E-58F3-B889-9B5D17881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3275" y="6453188"/>
            <a:ext cx="30654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 err="1"/>
              <a:t>ArtWorks</a:t>
            </a:r>
            <a:r>
              <a:rPr lang="en-US" altLang="en-US" sz="1200" dirty="0"/>
              <a:t> NYC Program 2022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3">
            <a:extLst>
              <a:ext uri="{FF2B5EF4-FFF2-40B4-BE49-F238E27FC236}">
                <a16:creationId xmlns:a16="http://schemas.microsoft.com/office/drawing/2014/main" id="{0C526EEF-ECD0-D719-D834-947CBD1EED4F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52400"/>
            <a:ext cx="9144000" cy="3810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2400"/>
              <a:t>Architecture Review</a:t>
            </a:r>
          </a:p>
        </p:txBody>
      </p:sp>
      <p:sp>
        <p:nvSpPr>
          <p:cNvPr id="25602" name="Text Box 19">
            <a:extLst>
              <a:ext uri="{FF2B5EF4-FFF2-40B4-BE49-F238E27FC236}">
                <a16:creationId xmlns:a16="http://schemas.microsoft.com/office/drawing/2014/main" id="{203790F1-6ECC-2059-5D2F-3A49C05F9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623888"/>
            <a:ext cx="381000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2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3" name="Text Box 23">
            <a:extLst>
              <a:ext uri="{FF2B5EF4-FFF2-40B4-BE49-F238E27FC236}">
                <a16:creationId xmlns:a16="http://schemas.microsoft.com/office/drawing/2014/main" id="{6E0C4FC4-5182-016B-5953-31CAC4531D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23888"/>
            <a:ext cx="381000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1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4" name="Text Box 24">
            <a:extLst>
              <a:ext uri="{FF2B5EF4-FFF2-40B4-BE49-F238E27FC236}">
                <a16:creationId xmlns:a16="http://schemas.microsoft.com/office/drawing/2014/main" id="{E207458A-73C0-5F00-9C67-7BE21E6D5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0" y="623888"/>
            <a:ext cx="381000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3</a:t>
            </a:r>
            <a:endParaRPr lang="en-US" altLang="en-US" sz="1300" b="1">
              <a:solidFill>
                <a:schemeClr val="hlink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5" name="Text Box 25">
            <a:extLst>
              <a:ext uri="{FF2B5EF4-FFF2-40B4-BE49-F238E27FC236}">
                <a16:creationId xmlns:a16="http://schemas.microsoft.com/office/drawing/2014/main" id="{C523A4A3-EE31-EFEA-E3F4-2EF319C06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667000"/>
            <a:ext cx="381000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4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6" name="Text Box 27">
            <a:extLst>
              <a:ext uri="{FF2B5EF4-FFF2-40B4-BE49-F238E27FC236}">
                <a16:creationId xmlns:a16="http://schemas.microsoft.com/office/drawing/2014/main" id="{1E73EDAB-AA40-5C25-FF06-CE9A83BBC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13" y="4648200"/>
            <a:ext cx="381000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5</a:t>
            </a:r>
            <a:endParaRPr lang="en-US" altLang="en-US" sz="1300" b="1">
              <a:solidFill>
                <a:schemeClr val="hlink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25607" name="Picture 1" descr="aquatics_centre_oda151208.jpg">
            <a:extLst>
              <a:ext uri="{FF2B5EF4-FFF2-40B4-BE49-F238E27FC236}">
                <a16:creationId xmlns:a16="http://schemas.microsoft.com/office/drawing/2014/main" id="{614C9320-BFA5-7AAB-0338-D376117C0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2" t="4211" r="9254"/>
          <a:stretch>
            <a:fillRect/>
          </a:stretch>
        </p:blipFill>
        <p:spPr bwMode="auto">
          <a:xfrm>
            <a:off x="407988" y="4724400"/>
            <a:ext cx="30099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2" descr="ipwp_th_65d1300db123ce22f6e2569fb36764f8_zhaquatic021.jpg">
            <a:extLst>
              <a:ext uri="{FF2B5EF4-FFF2-40B4-BE49-F238E27FC236}">
                <a16:creationId xmlns:a16="http://schemas.microsoft.com/office/drawing/2014/main" id="{B07313CA-4E44-3E5B-D4AD-EB171BEF88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0" t="13052" r="1001"/>
          <a:stretch>
            <a:fillRect/>
          </a:stretch>
        </p:blipFill>
        <p:spPr bwMode="auto">
          <a:xfrm>
            <a:off x="3686175" y="4724400"/>
            <a:ext cx="3449638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Picture 1" descr="greek_classic_Parthenon_c450_BCE_Ret.jpg">
            <a:extLst>
              <a:ext uri="{FF2B5EF4-FFF2-40B4-BE49-F238E27FC236}">
                <a16:creationId xmlns:a16="http://schemas.microsoft.com/office/drawing/2014/main" id="{73926BF9-CEC0-697F-70F9-9B290EFFD8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762000"/>
            <a:ext cx="2955925" cy="167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0" name="Picture 14" descr="500_F_102082011_3BNG78w0MiYilU99Nr7bs03XBLNPTIpNSharp.jpg">
            <a:extLst>
              <a:ext uri="{FF2B5EF4-FFF2-40B4-BE49-F238E27FC236}">
                <a16:creationId xmlns:a16="http://schemas.microsoft.com/office/drawing/2014/main" id="{97524239-0950-24CC-14DD-EB27B8FCE5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3" t="-839" r="21291" b="839"/>
          <a:stretch>
            <a:fillRect/>
          </a:stretch>
        </p:blipFill>
        <p:spPr bwMode="auto">
          <a:xfrm>
            <a:off x="9609138" y="3582988"/>
            <a:ext cx="1531937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1" name="Picture 3">
            <a:extLst>
              <a:ext uri="{FF2B5EF4-FFF2-40B4-BE49-F238E27FC236}">
                <a16:creationId xmlns:a16="http://schemas.microsoft.com/office/drawing/2014/main" id="{B8BF4DC6-E00A-5452-D0B3-C0FFA81A0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5" t="9241" r="9750" b="2998"/>
          <a:stretch>
            <a:fillRect/>
          </a:stretch>
        </p:blipFill>
        <p:spPr bwMode="auto">
          <a:xfrm>
            <a:off x="9398000" y="860425"/>
            <a:ext cx="233997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2" name="Picture 4">
            <a:extLst>
              <a:ext uri="{FF2B5EF4-FFF2-40B4-BE49-F238E27FC236}">
                <a16:creationId xmlns:a16="http://schemas.microsoft.com/office/drawing/2014/main" id="{A130B6FF-1952-F730-FD12-CDA9DE414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2" t="1736" r="11739" b="5273"/>
          <a:stretch>
            <a:fillRect/>
          </a:stretch>
        </p:blipFill>
        <p:spPr bwMode="auto">
          <a:xfrm>
            <a:off x="2938463" y="2562225"/>
            <a:ext cx="3009900" cy="197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3" name="Picture 2">
            <a:extLst>
              <a:ext uri="{FF2B5EF4-FFF2-40B4-BE49-F238E27FC236}">
                <a16:creationId xmlns:a16="http://schemas.microsoft.com/office/drawing/2014/main" id="{A14D69B1-52DD-7E7F-3D12-116A5EC78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113" y="2933700"/>
            <a:ext cx="2552700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4" name="Picture 6">
            <a:extLst>
              <a:ext uri="{FF2B5EF4-FFF2-40B4-BE49-F238E27FC236}">
                <a16:creationId xmlns:a16="http://schemas.microsoft.com/office/drawing/2014/main" id="{1911F8D7-3E73-ED32-219D-2F31C5AC9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8" t="14301" r="12076" b="9082"/>
          <a:stretch>
            <a:fillRect/>
          </a:stretch>
        </p:blipFill>
        <p:spPr bwMode="auto">
          <a:xfrm>
            <a:off x="6219825" y="736600"/>
            <a:ext cx="2652713" cy="167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5" name="Picture 1" descr="AdobeStock_66686999Alt.jpg">
            <a:extLst>
              <a:ext uri="{FF2B5EF4-FFF2-40B4-BE49-F238E27FC236}">
                <a16:creationId xmlns:a16="http://schemas.microsoft.com/office/drawing/2014/main" id="{C498B41D-3C64-3BDA-58DC-C18184D71F9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0" t="-2324" r="33273" b="-2145"/>
          <a:stretch>
            <a:fillRect/>
          </a:stretch>
        </p:blipFill>
        <p:spPr bwMode="auto">
          <a:xfrm>
            <a:off x="350838" y="681038"/>
            <a:ext cx="2339975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" descr="AdobeStock_107605524Lt.jpg">
            <a:extLst>
              <a:ext uri="{FF2B5EF4-FFF2-40B4-BE49-F238E27FC236}">
                <a16:creationId xmlns:a16="http://schemas.microsoft.com/office/drawing/2014/main" id="{D7B64CB8-2BB6-0D09-0B0E-0521B6130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5" t="5479" b="25285"/>
          <a:stretch>
            <a:fillRect/>
          </a:stretch>
        </p:blipFill>
        <p:spPr bwMode="auto">
          <a:xfrm>
            <a:off x="1274763" y="0"/>
            <a:ext cx="57927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099721-72D6-C3A0-674C-BE5762DAFB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25" t="7522" r="3808" b="9838"/>
          <a:stretch/>
        </p:blipFill>
        <p:spPr>
          <a:xfrm>
            <a:off x="39610" y="0"/>
            <a:ext cx="906477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 descr="86.21_color_corrected_SL1.jpg">
            <a:extLst>
              <a:ext uri="{FF2B5EF4-FFF2-40B4-BE49-F238E27FC236}">
                <a16:creationId xmlns:a16="http://schemas.microsoft.com/office/drawing/2014/main" id="{8F1C73AE-70F9-0C41-F445-34954C6C7D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0"/>
            <a:ext cx="5273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40.16_front_PS9.jpg">
            <a:extLst>
              <a:ext uri="{FF2B5EF4-FFF2-40B4-BE49-F238E27FC236}">
                <a16:creationId xmlns:a16="http://schemas.microsoft.com/office/drawing/2014/main" id="{1AFBE516-CCF5-4E2F-A2DE-E7F77C31FD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2" r="4095"/>
          <a:stretch/>
        </p:blipFill>
        <p:spPr bwMode="auto">
          <a:xfrm>
            <a:off x="2718870" y="233464"/>
            <a:ext cx="4310883" cy="6391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1135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4">
            <a:extLst>
              <a:ext uri="{FF2B5EF4-FFF2-40B4-BE49-F238E27FC236}">
                <a16:creationId xmlns:a16="http://schemas.microsoft.com/office/drawing/2014/main" id="{8CEDDDB6-24C1-5511-966E-E913C1FB0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" t="1871" r="1479" b="1701"/>
          <a:stretch>
            <a:fillRect/>
          </a:stretch>
        </p:blipFill>
        <p:spPr bwMode="auto">
          <a:xfrm>
            <a:off x="160338" y="217488"/>
            <a:ext cx="8823325" cy="591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1" descr="tumblr_mak4fx8yzR1qzprllo1_1280.jpg">
            <a:extLst>
              <a:ext uri="{FF2B5EF4-FFF2-40B4-BE49-F238E27FC236}">
                <a16:creationId xmlns:a16="http://schemas.microsoft.com/office/drawing/2014/main" id="{E7C666AC-BE15-F7A5-CAB2-B0CB78F10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49" y="126609"/>
            <a:ext cx="8522501" cy="6390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3" descr="LogoFinal2014NameRGB.jpg">
            <a:extLst>
              <a:ext uri="{FF2B5EF4-FFF2-40B4-BE49-F238E27FC236}">
                <a16:creationId xmlns:a16="http://schemas.microsoft.com/office/drawing/2014/main" id="{E0A677FC-6F83-79C2-A6CE-F561B28BD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500063"/>
            <a:ext cx="2320925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035213-EB6C-C485-D072-D9FD438CB7AA}"/>
              </a:ext>
            </a:extLst>
          </p:cNvPr>
          <p:cNvSpPr txBox="1"/>
          <p:nvPr/>
        </p:nvSpPr>
        <p:spPr>
          <a:xfrm>
            <a:off x="0" y="2093913"/>
            <a:ext cx="91440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INTRODUCTION TO VISUAL ARTS</a:t>
            </a:r>
          </a:p>
        </p:txBody>
      </p:sp>
      <p:grpSp>
        <p:nvGrpSpPr>
          <p:cNvPr id="37891" name="Group 1">
            <a:extLst>
              <a:ext uri="{FF2B5EF4-FFF2-40B4-BE49-F238E27FC236}">
                <a16:creationId xmlns:a16="http://schemas.microsoft.com/office/drawing/2014/main" id="{09005062-18D7-B4C9-7F28-B5C62DE91340}"/>
              </a:ext>
            </a:extLst>
          </p:cNvPr>
          <p:cNvGrpSpPr>
            <a:grpSpLocks/>
          </p:cNvGrpSpPr>
          <p:nvPr/>
        </p:nvGrpSpPr>
        <p:grpSpPr bwMode="auto">
          <a:xfrm>
            <a:off x="0" y="3086100"/>
            <a:ext cx="9144000" cy="785813"/>
            <a:chOff x="0" y="3104103"/>
            <a:chExt cx="9144000" cy="784830"/>
          </a:xfrm>
        </p:grpSpPr>
        <p:sp>
          <p:nvSpPr>
            <p:cNvPr id="37893" name="TextBox 8">
              <a:extLst>
                <a:ext uri="{FF2B5EF4-FFF2-40B4-BE49-F238E27FC236}">
                  <a16:creationId xmlns:a16="http://schemas.microsoft.com/office/drawing/2014/main" id="{DD62E1A4-2C2F-6D5C-A590-E0E6058638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" y="3104103"/>
              <a:ext cx="9143999" cy="784830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4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894" name="TextBox 5">
              <a:extLst>
                <a:ext uri="{FF2B5EF4-FFF2-40B4-BE49-F238E27FC236}">
                  <a16:creationId xmlns:a16="http://schemas.microsoft.com/office/drawing/2014/main" id="{15003773-2062-55CC-BCFB-7053BFFE59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183152"/>
              <a:ext cx="9143999" cy="584776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9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Workshop 3 </a:t>
              </a:r>
              <a:r>
                <a:rPr lang="mr-IN" altLang="en-US" sz="29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</a:t>
              </a:r>
              <a:r>
                <a:rPr lang="en-US" altLang="en-US" sz="29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1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Painting</a:t>
              </a:r>
            </a:p>
          </p:txBody>
        </p:sp>
      </p:grpSp>
      <p:sp>
        <p:nvSpPr>
          <p:cNvPr id="37892" name="TextBox 7">
            <a:extLst>
              <a:ext uri="{FF2B5EF4-FFF2-40B4-BE49-F238E27FC236}">
                <a16:creationId xmlns:a16="http://schemas.microsoft.com/office/drawing/2014/main" id="{2B8A9FD1-F1F2-D3AC-6C57-138179E7D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3275" y="6453188"/>
            <a:ext cx="30654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 err="1"/>
              <a:t>ArtWorks</a:t>
            </a:r>
            <a:r>
              <a:rPr lang="en-US" altLang="en-US" sz="1200" dirty="0"/>
              <a:t> NYC Program 2022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3">
            <a:extLst>
              <a:ext uri="{FF2B5EF4-FFF2-40B4-BE49-F238E27FC236}">
                <a16:creationId xmlns:a16="http://schemas.microsoft.com/office/drawing/2014/main" id="{A37F0617-9DC0-286C-E42D-35E3BE033E72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52400" y="852488"/>
            <a:ext cx="1542437" cy="11430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2400" dirty="0"/>
              <a:t>Sculpture Review</a:t>
            </a:r>
          </a:p>
        </p:txBody>
      </p:sp>
      <p:sp>
        <p:nvSpPr>
          <p:cNvPr id="38914" name="Text Box 11">
            <a:extLst>
              <a:ext uri="{FF2B5EF4-FFF2-40B4-BE49-F238E27FC236}">
                <a16:creationId xmlns:a16="http://schemas.microsoft.com/office/drawing/2014/main" id="{441AA72D-1423-E2BD-FDF4-B20A98C9F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0854" y="212355"/>
            <a:ext cx="381000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2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8915" name="Text Box 12">
            <a:extLst>
              <a:ext uri="{FF2B5EF4-FFF2-40B4-BE49-F238E27FC236}">
                <a16:creationId xmlns:a16="http://schemas.microsoft.com/office/drawing/2014/main" id="{A46CF8D9-094E-8E08-7450-EB12D5F9B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5654" y="213249"/>
            <a:ext cx="381000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1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8916" name="Text Box 19">
            <a:extLst>
              <a:ext uri="{FF2B5EF4-FFF2-40B4-BE49-F238E27FC236}">
                <a16:creationId xmlns:a16="http://schemas.microsoft.com/office/drawing/2014/main" id="{520E4820-DF05-0CE9-A694-5C2E71225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748" y="3595688"/>
            <a:ext cx="381000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4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8917" name="Text Box 20">
            <a:extLst>
              <a:ext uri="{FF2B5EF4-FFF2-40B4-BE49-F238E27FC236}">
                <a16:creationId xmlns:a16="http://schemas.microsoft.com/office/drawing/2014/main" id="{80A54950-2101-1424-6551-E7B90FC9B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0657" y="179557"/>
            <a:ext cx="381000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 dirty="0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3</a:t>
            </a:r>
            <a:endParaRPr lang="en-US" altLang="en-US" sz="1300" b="1" dirty="0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8918" name="Text Box 21">
            <a:extLst>
              <a:ext uri="{FF2B5EF4-FFF2-40B4-BE49-F238E27FC236}">
                <a16:creationId xmlns:a16="http://schemas.microsoft.com/office/drawing/2014/main" id="{BB194704-AFF9-FFB7-D020-443229810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3595688"/>
            <a:ext cx="381000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5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38919" name="Picture 1" descr="08lin_600Alt.jpg">
            <a:extLst>
              <a:ext uri="{FF2B5EF4-FFF2-40B4-BE49-F238E27FC236}">
                <a16:creationId xmlns:a16="http://schemas.microsoft.com/office/drawing/2014/main" id="{367E23D7-5707-311A-6EA4-7FC247D902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657600"/>
            <a:ext cx="4271963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Picture 13" descr="Statue_of_Liberty_from_ferry.JPG">
            <a:extLst>
              <a:ext uri="{FF2B5EF4-FFF2-40B4-BE49-F238E27FC236}">
                <a16:creationId xmlns:a16="http://schemas.microsoft.com/office/drawing/2014/main" id="{F881C50E-61A9-B783-094B-F9F92B84AC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1" t="-2922" r="23843" b="9453"/>
          <a:stretch>
            <a:fillRect/>
          </a:stretch>
        </p:blipFill>
        <p:spPr bwMode="auto">
          <a:xfrm>
            <a:off x="1776804" y="206190"/>
            <a:ext cx="18288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2" name="Picture 1" descr="86.21_color_corrected_SL1.jpg">
            <a:extLst>
              <a:ext uri="{FF2B5EF4-FFF2-40B4-BE49-F238E27FC236}">
                <a16:creationId xmlns:a16="http://schemas.microsoft.com/office/drawing/2014/main" id="{99DB4951-E7F1-027C-F7C4-081841301A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8" t="9586" r="8264"/>
          <a:stretch>
            <a:fillRect/>
          </a:stretch>
        </p:blipFill>
        <p:spPr bwMode="auto">
          <a:xfrm>
            <a:off x="6707188" y="310610"/>
            <a:ext cx="1979612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4" name="TextBox 3">
            <a:extLst>
              <a:ext uri="{FF2B5EF4-FFF2-40B4-BE49-F238E27FC236}">
                <a16:creationId xmlns:a16="http://schemas.microsoft.com/office/drawing/2014/main" id="{D38C61F0-6584-6B9A-AAE5-99DAD554D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8813" y="6388100"/>
            <a:ext cx="3063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ArtWorks NYC Program 2021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2E3ECE-8D21-92E4-4313-AB2ACB95B85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25" t="7522" r="3808" b="9838"/>
          <a:stretch/>
        </p:blipFill>
        <p:spPr>
          <a:xfrm>
            <a:off x="781252" y="3657600"/>
            <a:ext cx="3210444" cy="2428875"/>
          </a:xfrm>
          <a:prstGeom prst="rect">
            <a:avLst/>
          </a:prstGeom>
        </p:spPr>
      </p:pic>
      <p:pic>
        <p:nvPicPr>
          <p:cNvPr id="4" name="Picture 2" descr="40.16_front_PS9.jpg">
            <a:extLst>
              <a:ext uri="{FF2B5EF4-FFF2-40B4-BE49-F238E27FC236}">
                <a16:creationId xmlns:a16="http://schemas.microsoft.com/office/drawing/2014/main" id="{4CE858A5-C025-288C-1CE8-982E8058566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2" r="4095"/>
          <a:stretch/>
        </p:blipFill>
        <p:spPr bwMode="auto">
          <a:xfrm>
            <a:off x="4205457" y="259759"/>
            <a:ext cx="2078247" cy="3081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7" descr="Picture 22">
            <a:extLst>
              <a:ext uri="{FF2B5EF4-FFF2-40B4-BE49-F238E27FC236}">
                <a16:creationId xmlns:a16="http://schemas.microsoft.com/office/drawing/2014/main" id="{2E87BBE2-6EA5-A129-824E-B85C1E0D8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" t="2640" r="1698" b="10144"/>
          <a:stretch>
            <a:fillRect/>
          </a:stretch>
        </p:blipFill>
        <p:spPr bwMode="auto">
          <a:xfrm>
            <a:off x="412750" y="61913"/>
            <a:ext cx="8318500" cy="649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4">
            <a:extLst>
              <a:ext uri="{FF2B5EF4-FFF2-40B4-BE49-F238E27FC236}">
                <a16:creationId xmlns:a16="http://schemas.microsoft.com/office/drawing/2014/main" id="{B267B7D9-CB7C-FDEB-D334-E43E5F1C7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6388"/>
            <a:ext cx="9144000" cy="529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1" descr="2267025431_3db30970f2_b.jpg">
            <a:extLst>
              <a:ext uri="{FF2B5EF4-FFF2-40B4-BE49-F238E27FC236}">
                <a16:creationId xmlns:a16="http://schemas.microsoft.com/office/drawing/2014/main" id="{3F6617B9-3981-72E9-3CB0-B394977B5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813" y="315913"/>
            <a:ext cx="6556375" cy="586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2">
            <a:extLst>
              <a:ext uri="{FF2B5EF4-FFF2-40B4-BE49-F238E27FC236}">
                <a16:creationId xmlns:a16="http://schemas.microsoft.com/office/drawing/2014/main" id="{CDA62653-68AE-887C-1ADA-9B36B0498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314" y="33732"/>
            <a:ext cx="5352764" cy="6824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F9EA03-F66F-21D7-B252-B79F08F78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7096"/>
            <a:ext cx="9172126" cy="3320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0594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3" descr="LogoFinal2014NameRGB.jpg">
            <a:extLst>
              <a:ext uri="{FF2B5EF4-FFF2-40B4-BE49-F238E27FC236}">
                <a16:creationId xmlns:a16="http://schemas.microsoft.com/office/drawing/2014/main" id="{8E35690E-2E5C-0E71-DB93-7A74EA70A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500063"/>
            <a:ext cx="2320925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39EF57-C98C-2BFA-4BDD-2FA203A180F3}"/>
              </a:ext>
            </a:extLst>
          </p:cNvPr>
          <p:cNvSpPr txBox="1"/>
          <p:nvPr/>
        </p:nvSpPr>
        <p:spPr>
          <a:xfrm>
            <a:off x="0" y="2093913"/>
            <a:ext cx="91440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INTRODUCTION TO VISUAL ARTS</a:t>
            </a:r>
          </a:p>
        </p:txBody>
      </p:sp>
      <p:grpSp>
        <p:nvGrpSpPr>
          <p:cNvPr id="48131" name="Group 1">
            <a:extLst>
              <a:ext uri="{FF2B5EF4-FFF2-40B4-BE49-F238E27FC236}">
                <a16:creationId xmlns:a16="http://schemas.microsoft.com/office/drawing/2014/main" id="{D91708BA-1A8A-8737-A3B6-17CE53C02847}"/>
              </a:ext>
            </a:extLst>
          </p:cNvPr>
          <p:cNvGrpSpPr>
            <a:grpSpLocks/>
          </p:cNvGrpSpPr>
          <p:nvPr/>
        </p:nvGrpSpPr>
        <p:grpSpPr bwMode="auto">
          <a:xfrm>
            <a:off x="0" y="3086100"/>
            <a:ext cx="9144000" cy="785813"/>
            <a:chOff x="0" y="3104103"/>
            <a:chExt cx="9144000" cy="784830"/>
          </a:xfrm>
        </p:grpSpPr>
        <p:sp>
          <p:nvSpPr>
            <p:cNvPr id="48133" name="TextBox 8">
              <a:extLst>
                <a:ext uri="{FF2B5EF4-FFF2-40B4-BE49-F238E27FC236}">
                  <a16:creationId xmlns:a16="http://schemas.microsoft.com/office/drawing/2014/main" id="{B266EAF5-44BA-5594-614E-4A2300F3F8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" y="3104103"/>
              <a:ext cx="9143999" cy="784830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4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34" name="TextBox 5">
              <a:extLst>
                <a:ext uri="{FF2B5EF4-FFF2-40B4-BE49-F238E27FC236}">
                  <a16:creationId xmlns:a16="http://schemas.microsoft.com/office/drawing/2014/main" id="{A4E79378-BC81-62C1-7C02-D705A83EEF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183152"/>
              <a:ext cx="9143999" cy="584776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9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Workshop 4 </a:t>
              </a:r>
              <a:r>
                <a:rPr lang="mr-IN" altLang="en-US" sz="29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</a:t>
              </a:r>
              <a:r>
                <a:rPr lang="en-US" altLang="en-US" sz="29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1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Decorative Art</a:t>
              </a:r>
            </a:p>
          </p:txBody>
        </p:sp>
      </p:grpSp>
      <p:sp>
        <p:nvSpPr>
          <p:cNvPr id="48132" name="TextBox 7">
            <a:extLst>
              <a:ext uri="{FF2B5EF4-FFF2-40B4-BE49-F238E27FC236}">
                <a16:creationId xmlns:a16="http://schemas.microsoft.com/office/drawing/2014/main" id="{A4203E18-9E83-35FF-1B1B-1D84578D3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3275" y="6453188"/>
            <a:ext cx="30654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 err="1"/>
              <a:t>ArtWorks</a:t>
            </a:r>
            <a:r>
              <a:rPr lang="en-US" altLang="en-US" sz="1200" dirty="0"/>
              <a:t> NYC Program 2022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3">
            <a:extLst>
              <a:ext uri="{FF2B5EF4-FFF2-40B4-BE49-F238E27FC236}">
                <a16:creationId xmlns:a16="http://schemas.microsoft.com/office/drawing/2014/main" id="{FF0833BE-F354-D796-BC80-FC088245C51A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22238"/>
            <a:ext cx="9144000" cy="4572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2400"/>
              <a:t>Painting Review</a:t>
            </a:r>
          </a:p>
        </p:txBody>
      </p:sp>
      <p:sp>
        <p:nvSpPr>
          <p:cNvPr id="49154" name="Text Box 11">
            <a:extLst>
              <a:ext uri="{FF2B5EF4-FFF2-40B4-BE49-F238E27FC236}">
                <a16:creationId xmlns:a16="http://schemas.microsoft.com/office/drawing/2014/main" id="{A7092EF8-AD7F-8132-9F0C-A845B1661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1150" y="741363"/>
            <a:ext cx="381000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2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9155" name="Text Box 12">
            <a:extLst>
              <a:ext uri="{FF2B5EF4-FFF2-40B4-BE49-F238E27FC236}">
                <a16:creationId xmlns:a16="http://schemas.microsoft.com/office/drawing/2014/main" id="{5675480C-D79D-6341-EDA9-8489EC9F6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765175"/>
            <a:ext cx="381000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1</a:t>
            </a:r>
          </a:p>
        </p:txBody>
      </p:sp>
      <p:sp>
        <p:nvSpPr>
          <p:cNvPr id="49156" name="Text Box 19">
            <a:extLst>
              <a:ext uri="{FF2B5EF4-FFF2-40B4-BE49-F238E27FC236}">
                <a16:creationId xmlns:a16="http://schemas.microsoft.com/office/drawing/2014/main" id="{19655ACF-B4D0-A971-C1C4-76AA06881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062" y="3633788"/>
            <a:ext cx="378929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4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9157" name="Text Box 20">
            <a:extLst>
              <a:ext uri="{FF2B5EF4-FFF2-40B4-BE49-F238E27FC236}">
                <a16:creationId xmlns:a16="http://schemas.microsoft.com/office/drawing/2014/main" id="{849EA9C3-AD7B-4C85-D7DE-E5739A658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863" y="3684588"/>
            <a:ext cx="381000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3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9158" name="Text Box 21">
            <a:extLst>
              <a:ext uri="{FF2B5EF4-FFF2-40B4-BE49-F238E27FC236}">
                <a16:creationId xmlns:a16="http://schemas.microsoft.com/office/drawing/2014/main" id="{50E996A1-A6A6-C54F-6590-968C734E3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9097" y="3649165"/>
            <a:ext cx="303143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 dirty="0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5</a:t>
            </a:r>
            <a:endParaRPr lang="en-US" altLang="en-US" sz="1300" b="1" dirty="0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49160" name="Picture 1" descr="2267025431_3db30970f2_b.jpg">
            <a:extLst>
              <a:ext uri="{FF2B5EF4-FFF2-40B4-BE49-F238E27FC236}">
                <a16:creationId xmlns:a16="http://schemas.microsoft.com/office/drawing/2014/main" id="{DBEC0771-946B-6F61-3A6B-837F9DFA0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39" y="3728244"/>
            <a:ext cx="1846022" cy="1651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7" descr="Picture 22">
            <a:extLst>
              <a:ext uri="{FF2B5EF4-FFF2-40B4-BE49-F238E27FC236}">
                <a16:creationId xmlns:a16="http://schemas.microsoft.com/office/drawing/2014/main" id="{1FCF6FDB-69B8-B3A9-EB02-6309CC9E8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" t="2640" r="1698" b="10144"/>
          <a:stretch>
            <a:fillRect/>
          </a:stretch>
        </p:blipFill>
        <p:spPr bwMode="auto">
          <a:xfrm>
            <a:off x="552450" y="785813"/>
            <a:ext cx="3332163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2" name="Picture 4">
            <a:extLst>
              <a:ext uri="{FF2B5EF4-FFF2-40B4-BE49-F238E27FC236}">
                <a16:creationId xmlns:a16="http://schemas.microsoft.com/office/drawing/2014/main" id="{0304E416-C1A2-BBA6-9E2A-80EA3A3A6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838" y="765175"/>
            <a:ext cx="449262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4" name="Picture 2">
            <a:extLst>
              <a:ext uri="{FF2B5EF4-FFF2-40B4-BE49-F238E27FC236}">
                <a16:creationId xmlns:a16="http://schemas.microsoft.com/office/drawing/2014/main" id="{D4665D91-C5D6-FA30-4162-86461D373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328" y="3715181"/>
            <a:ext cx="1698115" cy="216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C333F4-119E-D776-79AF-22AE05F966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2971" y="3975100"/>
            <a:ext cx="4257786" cy="154141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5" descr="2429649787DawnRet">
            <a:extLst>
              <a:ext uri="{FF2B5EF4-FFF2-40B4-BE49-F238E27FC236}">
                <a16:creationId xmlns:a16="http://schemas.microsoft.com/office/drawing/2014/main" id="{FFE6182D-9E24-81C3-1263-EA2E3C1DF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613" y="1588"/>
            <a:ext cx="4740275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1" descr="CUR.1996.133.jpg">
            <a:extLst>
              <a:ext uri="{FF2B5EF4-FFF2-40B4-BE49-F238E27FC236}">
                <a16:creationId xmlns:a16="http://schemas.microsoft.com/office/drawing/2014/main" id="{F931A028-70C0-AB0C-D9EA-221DAAF05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75" y="458788"/>
            <a:ext cx="7537450" cy="516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9" descr="Picture 18">
            <a:extLst>
              <a:ext uri="{FF2B5EF4-FFF2-40B4-BE49-F238E27FC236}">
                <a16:creationId xmlns:a16="http://schemas.microsoft.com/office/drawing/2014/main" id="{E69C1BC9-81E1-5EA2-02B1-A5735FFAE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4" t="5383" r="2991" b="6186"/>
          <a:stretch>
            <a:fillRect/>
          </a:stretch>
        </p:blipFill>
        <p:spPr bwMode="auto">
          <a:xfrm>
            <a:off x="1822450" y="0"/>
            <a:ext cx="4683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5C0435-4ADA-CE6A-9F5F-D3E22B9475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51"/>
          <a:stretch/>
        </p:blipFill>
        <p:spPr>
          <a:xfrm>
            <a:off x="2403566" y="0"/>
            <a:ext cx="446311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5" descr="CartonnageWebAlt.jpg">
            <a:extLst>
              <a:ext uri="{FF2B5EF4-FFF2-40B4-BE49-F238E27FC236}">
                <a16:creationId xmlns:a16="http://schemas.microsoft.com/office/drawing/2014/main" id="{E4DFA082-A88D-B670-675A-EE1E16BB57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0" t="2415" r="17738" b="2164"/>
          <a:stretch>
            <a:fillRect/>
          </a:stretch>
        </p:blipFill>
        <p:spPr bwMode="auto">
          <a:xfrm>
            <a:off x="677994" y="22225"/>
            <a:ext cx="3236913" cy="683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0" name="Picture 7" descr="IMG_7780Silo.tif">
            <a:extLst>
              <a:ext uri="{FF2B5EF4-FFF2-40B4-BE49-F238E27FC236}">
                <a16:creationId xmlns:a16="http://schemas.microsoft.com/office/drawing/2014/main" id="{0DC9F97E-7EEF-03A2-2400-D8130FC482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5" t="4050" r="13142"/>
          <a:stretch>
            <a:fillRect/>
          </a:stretch>
        </p:blipFill>
        <p:spPr bwMode="auto">
          <a:xfrm>
            <a:off x="4148213" y="592138"/>
            <a:ext cx="3689350" cy="626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TextBox 8">
            <a:extLst>
              <a:ext uri="{FF2B5EF4-FFF2-40B4-BE49-F238E27FC236}">
                <a16:creationId xmlns:a16="http://schemas.microsoft.com/office/drawing/2014/main" id="{8043196D-CEC4-A822-EC02-5E637EE31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4800" y="3581400"/>
            <a:ext cx="9906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Close up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</TotalTime>
  <Words>85</Words>
  <Application>Microsoft Macintosh PowerPoint</Application>
  <PresentationFormat>On-screen Show (4:3)</PresentationFormat>
  <Paragraphs>41</Paragraphs>
  <Slides>32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Kathy Huie</dc:creator>
  <cp:lastModifiedBy>Kathy Huie</cp:lastModifiedBy>
  <cp:revision>80</cp:revision>
  <dcterms:created xsi:type="dcterms:W3CDTF">2020-05-25T14:16:50Z</dcterms:created>
  <dcterms:modified xsi:type="dcterms:W3CDTF">2026-08-19T13:43:16Z</dcterms:modified>
</cp:coreProperties>
</file>