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61" r:id="rId2"/>
    <p:sldId id="259" r:id="rId3"/>
    <p:sldId id="256" r:id="rId4"/>
    <p:sldId id="294" r:id="rId5"/>
    <p:sldId id="325" r:id="rId6"/>
    <p:sldId id="333" r:id="rId7"/>
    <p:sldId id="258" r:id="rId8"/>
    <p:sldId id="312" r:id="rId9"/>
    <p:sldId id="263" r:id="rId10"/>
    <p:sldId id="262" r:id="rId11"/>
    <p:sldId id="264" r:id="rId12"/>
    <p:sldId id="269" r:id="rId13"/>
    <p:sldId id="271" r:id="rId14"/>
    <p:sldId id="272" r:id="rId15"/>
    <p:sldId id="332" r:id="rId16"/>
    <p:sldId id="316" r:id="rId17"/>
    <p:sldId id="330" r:id="rId18"/>
    <p:sldId id="317" r:id="rId19"/>
    <p:sldId id="275" r:id="rId20"/>
    <p:sldId id="296" r:id="rId21"/>
    <p:sldId id="300" r:id="rId22"/>
    <p:sldId id="306" r:id="rId23"/>
    <p:sldId id="276" r:id="rId24"/>
    <p:sldId id="318" r:id="rId25"/>
    <p:sldId id="278" r:id="rId26"/>
    <p:sldId id="307" r:id="rId27"/>
    <p:sldId id="298" r:id="rId28"/>
    <p:sldId id="297" r:id="rId29"/>
    <p:sldId id="285" r:id="rId30"/>
    <p:sldId id="286" r:id="rId31"/>
    <p:sldId id="308" r:id="rId32"/>
    <p:sldId id="319" r:id="rId33"/>
    <p:sldId id="320" r:id="rId34"/>
    <p:sldId id="323" r:id="rId35"/>
    <p:sldId id="329" r:id="rId36"/>
    <p:sldId id="291" r:id="rId37"/>
    <p:sldId id="322" r:id="rId38"/>
    <p:sldId id="324" r:id="rId39"/>
    <p:sldId id="289" r:id="rId40"/>
    <p:sldId id="331" r:id="rId4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61"/>
    <p:restoredTop sz="91567" autoAdjust="0"/>
  </p:normalViewPr>
  <p:slideViewPr>
    <p:cSldViewPr snapToGrid="0" snapToObjects="1">
      <p:cViewPr varScale="1">
        <p:scale>
          <a:sx n="106" d="100"/>
          <a:sy n="106" d="100"/>
        </p:scale>
        <p:origin x="104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B19236-792C-64D2-5460-D4BF336EF4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F8407-7403-DB8E-B037-200079A2A5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8E39D5-CCFF-F441-B912-BF7DF908B6B1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A8F162D-40BA-C603-9102-3B34EB87E9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D90A893-4721-ECD0-7925-F984146FF4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DBC33-AF04-016D-81DB-40A543559A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98D2A-7410-3FF3-51DF-1B5063C51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205EC33-2B72-454C-958C-0C5D4608D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F56B848B-32B0-A90E-BC9D-3D2C1F0A36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55718A-3B6D-AC4D-9283-CA6CDF3F53C6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D354F54E-54E7-95DD-768C-80CC895872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00789A5-C619-BD2C-EF82-B05766F75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10C3AA0C-35A6-82CD-1896-DE90A6392A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3BDDA78C-F32F-B048-BC45-BDDB85310D53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13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CD662C16-2DB9-DB84-BCC1-96D05782FB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0857960-9DFD-F120-C883-1CC06B574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CCEB949D-8B9A-88C0-33E5-53E40E35DE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57321E-9AE0-CD4A-9A23-FEF93B562A53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2FECAE5-B677-B12A-A113-6C667D647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B5045FB-590B-116A-F031-64097CD47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820152BC-8354-1844-4D75-DDF88B9A0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BC96AA-F940-A442-A364-F682722ED4C4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1B5A97DF-099E-C842-F0D4-B936E9CEE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0C9B0C2-8DC2-0707-2C56-FD947F38B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9EF297AB-7F6F-CB54-E4E5-EF116B29E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F917C8-5840-D14C-9E84-CAE7FAE49C8E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5BD6FE22-8419-F1CE-2387-4C16C00357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B6D0DC6-E04E-DB11-6A6C-DD5ABADFB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86196B99-C7F3-EC33-E83C-9FC93B8783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46FBAA8D-6CD1-D04C-976F-445ACCCAD5B1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20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57D8F4F0-1A6D-F729-9DA3-BB823B3C95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415C66C-B84E-0BC0-50BC-5A6CBAABE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32DC8609-1318-42C0-B9BD-DBA966792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E0C225-27CC-3146-820C-BDE1A6D0F062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5C934FD1-B318-E050-507F-72D161A2CD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68A402B-386A-FB1B-7DAC-ED0EAEA31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E87BEBD7-4277-34BA-3DEA-1BCD41A1D2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36CB2C-E88D-7246-82FC-3D7F93E1AF7D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10CF178C-012E-7509-BE72-E0747661D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930DCD8-29F7-366D-B741-4BD4DA726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5792B5C7-EEBB-BF81-107C-C8A491D8D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B884A5F0-4771-1A45-83C2-1A0197F937EE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/>
              <a:t>27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5D1EAF36-42E2-BE3F-4DA3-878A36D5AA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27241CF-FC80-FE31-5907-A82474552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89ED1B14-F4DF-B5D9-24B4-0C2259F5FE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DC1579-A227-DB42-B6F4-E94DF09D5BBE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EA1F492D-99E6-7AE7-5DE8-24A13BC258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12713F4-D2E5-3D84-D1C4-788BD8D9E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643C08FC-1F77-8739-A668-05ED529E2A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3CB900-B925-0A49-9F49-83BF4833F58F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36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2F773B08-44F8-B8A5-BD81-1D19D42AB5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469C177A-37A3-92AA-7C3F-911262347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4228FEB1-7940-785A-F4D0-C17F422166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9B0850-2916-C149-9502-50756E34A6DF}" type="slidenum"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 eaLnBrk="1" hangingPunct="1">
                <a:spcBef>
                  <a:spcPct val="0"/>
                </a:spcBef>
              </a:pPr>
              <a:t>39</a:t>
            </a:fld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90DBA25F-0B0F-CBFE-929C-F5C9FAF4FF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9C91552-B847-4119-21A9-8FEB804D9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A8374-60ED-0977-10DD-0B2296156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3A701-D7B0-E742-B06A-811BEEB6D699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71716-A168-FC4E-61F1-DF5CE67E1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FC20B-8042-4B80-5B22-B7CC90D1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CEA5C-6252-4941-914A-968CEEC5D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0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0C351-960D-529B-973D-41DB678C5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3B2FF-DEEB-F844-BD67-A1FA85A99453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A02E4-9DB8-8C05-54FD-03F533A42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4F416-63A5-11C6-BD17-6AEFF7A0C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12BDB-8506-7D44-A2C5-A13B39B08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8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64A1E-4E25-9177-B615-69DF6E31E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F8608-C12F-5B4B-A3BE-2AD61497F779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4F27-F7F1-9D82-0B02-8653F70B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361FA-1892-1D9E-A11D-0EA27BA4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9B97C-6A9B-DB4B-8EAE-5424E46F1B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6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ABE215-18DB-A28C-AF41-8288C261C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B4B9-D268-5E4E-B2DF-F6A80AB5E944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B1C413-918D-3C48-99C6-70F39EA8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DA36BC-F551-A974-876F-FA23FC1A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85CE3-CE67-2544-9124-620D9E932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1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AADF220-9F7D-850C-F050-F9724C5A6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8E253-9FAC-644A-B382-1D3B0A1105A6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4219BBB-5EE7-3F6F-488A-1473B6F4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FCD263-98BF-C793-5194-BD2E061D6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7C9A2-C285-4449-BD30-0AF834F77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27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AE2B6F5-F943-E705-E99A-B3753D86C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6327F-D492-584A-94FC-7156247A9CF2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82DBFB-6B13-00CD-475A-42D8897E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1523B51-5A0B-4906-A125-DBCF7E979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F3DC3-7B73-394D-B624-77CA805BA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107CB14-1BF1-898F-4953-0F13AF432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14626-72E3-694B-8E09-92294FAC7951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7D157D6-39E2-A7C1-66F7-8A56C76A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CD31ABE-036E-3954-78D5-A3D7C182F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33FB1-DCF1-8E43-A848-39A5EE3C4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82D8A9-E734-0ADC-CFC3-027C9E96F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73D87-0611-4D49-97ED-E5A8765280F8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E388FB3-1936-8336-761A-9F535E48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FB79C9-3685-3F2C-9EBB-C0C195F1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A71C2-1501-1747-8364-7ACCC9D82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2BAC35-D1CF-E42F-B997-CC592336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0227-E1ED-6D45-A67D-81AEB5FEAF14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5D8193-5C36-FF2E-BA82-11161C6E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C9898A-15B8-DFCF-798F-CF6A4A593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09F22-758A-C147-86FF-CF47B2E09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5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AF430-DD3C-7E15-7753-711CDB4D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21304-4287-4141-8554-4084D604185C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3729F-785A-7D31-D28C-643902354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AC8CD-8907-BF46-6248-B8315B35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16505-8D5D-4642-A80D-89954AF8B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2E036-03CD-A936-7A1F-7CEF645F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6F381-F51F-8642-A78F-FC90B8292AFD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1C953-ED3E-0D9A-6A86-8262B59E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FB3C5-021C-C0FE-563C-64BA80D4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BB7F7-9BA1-C049-A56C-A7B14C0CF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1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BF95D90-62C1-B8D9-0193-28A1D53E9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7CFF23E-E41E-BAC9-6189-37D114C66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4C1AD-C30A-F01D-8E7B-51EB45249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B2B6E8-8D09-C041-8E49-D5AC4A540ACE}" type="datetimeFigureOut">
              <a:rPr lang="en-US"/>
              <a:pPr>
                <a:defRPr/>
              </a:pPr>
              <a:t>11/25/23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94657-19C0-E73D-8D14-C8B9C1E72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3A97A-E235-BB89-22B3-DC97D5300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4E0C36-771F-7545-A66D-8EF47147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2.jpeg"/><Relationship Id="rId5" Type="http://schemas.openxmlformats.org/officeDocument/2006/relationships/image" Target="../media/image3.jpeg"/><Relationship Id="rId10" Type="http://schemas.openxmlformats.org/officeDocument/2006/relationships/image" Target="../media/image6.jpeg"/><Relationship Id="rId4" Type="http://schemas.openxmlformats.org/officeDocument/2006/relationships/image" Target="../media/image11.jpe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7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6.jpeg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LogoFinal2014NameRGB.jpg">
            <a:extLst>
              <a:ext uri="{FF2B5EF4-FFF2-40B4-BE49-F238E27FC236}">
                <a16:creationId xmlns:a16="http://schemas.microsoft.com/office/drawing/2014/main" id="{93115408-11D4-C9AF-A553-EA480C152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9193B5-B1AF-C320-9CBC-24EA94DAECD9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sp>
        <p:nvSpPr>
          <p:cNvPr id="14339" name="TextBox 7">
            <a:extLst>
              <a:ext uri="{FF2B5EF4-FFF2-40B4-BE49-F238E27FC236}">
                <a16:creationId xmlns:a16="http://schemas.microsoft.com/office/drawing/2014/main" id="{73DBDB08-22FE-816F-FB22-54B9899A5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6219825"/>
            <a:ext cx="2417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/>
              <a:t>ArtWorks</a:t>
            </a:r>
            <a:r>
              <a:rPr lang="en-US" altLang="en-US" sz="1400" dirty="0"/>
              <a:t> NYC Program 2022</a:t>
            </a:r>
          </a:p>
        </p:txBody>
      </p:sp>
      <p:grpSp>
        <p:nvGrpSpPr>
          <p:cNvPr id="14340" name="Group 1">
            <a:extLst>
              <a:ext uri="{FF2B5EF4-FFF2-40B4-BE49-F238E27FC236}">
                <a16:creationId xmlns:a16="http://schemas.microsoft.com/office/drawing/2014/main" id="{00A35022-0049-423D-7610-8457C5B4B59B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14341" name="TextBox 8">
              <a:extLst>
                <a:ext uri="{FF2B5EF4-FFF2-40B4-BE49-F238E27FC236}">
                  <a16:creationId xmlns:a16="http://schemas.microsoft.com/office/drawing/2014/main" id="{637931AC-061E-261F-75C7-6465F9D78A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42" name="TextBox 5">
              <a:extLst>
                <a:ext uri="{FF2B5EF4-FFF2-40B4-BE49-F238E27FC236}">
                  <a16:creationId xmlns:a16="http://schemas.microsoft.com/office/drawing/2014/main" id="{74ABCDD0-41FB-68A1-6F5F-B2D391C68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1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Architecture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AdobeStock_66686999Alt.jpg">
            <a:extLst>
              <a:ext uri="{FF2B5EF4-FFF2-40B4-BE49-F238E27FC236}">
                <a16:creationId xmlns:a16="http://schemas.microsoft.com/office/drawing/2014/main" id="{E410C93C-A018-EA25-544A-2ABD6A8EE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3" r="18228"/>
          <a:stretch>
            <a:fillRect/>
          </a:stretch>
        </p:blipFill>
        <p:spPr bwMode="auto">
          <a:xfrm>
            <a:off x="1158875" y="0"/>
            <a:ext cx="7026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greek_classic_Parthenon_c450_BCE_Ret.jpg">
            <a:extLst>
              <a:ext uri="{FF2B5EF4-FFF2-40B4-BE49-F238E27FC236}">
                <a16:creationId xmlns:a16="http://schemas.microsoft.com/office/drawing/2014/main" id="{15911A7D-807F-BDDF-3CEB-9C032142B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504825"/>
            <a:ext cx="912971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>
            <a:extLst>
              <a:ext uri="{FF2B5EF4-FFF2-40B4-BE49-F238E27FC236}">
                <a16:creationId xmlns:a16="http://schemas.microsoft.com/office/drawing/2014/main" id="{33035E1B-BC2F-DE2E-3815-0F1EE638E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5" t="-1355" r="8528" b="2728"/>
          <a:stretch>
            <a:fillRect/>
          </a:stretch>
        </p:blipFill>
        <p:spPr bwMode="auto">
          <a:xfrm>
            <a:off x="0" y="-171450"/>
            <a:ext cx="9144000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>
            <a:extLst>
              <a:ext uri="{FF2B5EF4-FFF2-40B4-BE49-F238E27FC236}">
                <a16:creationId xmlns:a16="http://schemas.microsoft.com/office/drawing/2014/main" id="{AC478721-679A-1BBC-0D73-3BBF88459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2" t="5341" r="15375" b="8282"/>
          <a:stretch>
            <a:fillRect/>
          </a:stretch>
        </p:blipFill>
        <p:spPr bwMode="auto">
          <a:xfrm>
            <a:off x="338138" y="3429000"/>
            <a:ext cx="2682875" cy="29622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>
            <a:extLst>
              <a:ext uri="{FF2B5EF4-FFF2-40B4-BE49-F238E27FC236}">
                <a16:creationId xmlns:a16="http://schemas.microsoft.com/office/drawing/2014/main" id="{A4002772-6B22-9109-DF59-3E14BA815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2403" r="8162" b="3166"/>
          <a:stretch>
            <a:fillRect/>
          </a:stretch>
        </p:blipFill>
        <p:spPr bwMode="auto">
          <a:xfrm>
            <a:off x="269875" y="471488"/>
            <a:ext cx="860425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EEA05E-8F5E-585A-472B-2DD0791A52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9" t="7413" r="11602" b="8837"/>
          <a:stretch/>
        </p:blipFill>
        <p:spPr>
          <a:xfrm>
            <a:off x="0" y="0"/>
            <a:ext cx="9119101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84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>
            <a:extLst>
              <a:ext uri="{FF2B5EF4-FFF2-40B4-BE49-F238E27FC236}">
                <a16:creationId xmlns:a16="http://schemas.microsoft.com/office/drawing/2014/main" id="{FF2AF7F8-EB93-75C0-E0D9-373CE8C34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736" r="11739" b="5273"/>
          <a:stretch>
            <a:fillRect/>
          </a:stretch>
        </p:blipFill>
        <p:spPr bwMode="auto">
          <a:xfrm>
            <a:off x="0" y="0"/>
            <a:ext cx="9153525" cy="599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>
            <a:extLst>
              <a:ext uri="{FF2B5EF4-FFF2-40B4-BE49-F238E27FC236}">
                <a16:creationId xmlns:a16="http://schemas.microsoft.com/office/drawing/2014/main" id="{8457F13B-2AF6-9428-4380-745AF5E9F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aquatics_centre_oda151208.jpg">
            <a:extLst>
              <a:ext uri="{FF2B5EF4-FFF2-40B4-BE49-F238E27FC236}">
                <a16:creationId xmlns:a16="http://schemas.microsoft.com/office/drawing/2014/main" id="{B484FB18-1A0C-9837-3C2A-8251C0A4F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t="2512" r="15044" b="2"/>
          <a:stretch>
            <a:fillRect/>
          </a:stretch>
        </p:blipFill>
        <p:spPr bwMode="auto">
          <a:xfrm>
            <a:off x="120650" y="0"/>
            <a:ext cx="8901113" cy="63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ipwp_th_65d1300db123ce22f6e2569fb36764f8_zhaquatic021.jpg">
            <a:extLst>
              <a:ext uri="{FF2B5EF4-FFF2-40B4-BE49-F238E27FC236}">
                <a16:creationId xmlns:a16="http://schemas.microsoft.com/office/drawing/2014/main" id="{21056145-492F-10F7-6A33-22394CC7D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-221" r="7005"/>
          <a:stretch>
            <a:fillRect/>
          </a:stretch>
        </p:blipFill>
        <p:spPr bwMode="auto">
          <a:xfrm>
            <a:off x="0" y="601663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LogoFinal2014NameRGB.jpg">
            <a:extLst>
              <a:ext uri="{FF2B5EF4-FFF2-40B4-BE49-F238E27FC236}">
                <a16:creationId xmlns:a16="http://schemas.microsoft.com/office/drawing/2014/main" id="{D07F7E10-B7AC-101A-FFEB-C50A8C269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F3A308-4D5D-CD4D-E39B-CDA53FEDBFAB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grpSp>
        <p:nvGrpSpPr>
          <p:cNvPr id="24579" name="Group 1">
            <a:extLst>
              <a:ext uri="{FF2B5EF4-FFF2-40B4-BE49-F238E27FC236}">
                <a16:creationId xmlns:a16="http://schemas.microsoft.com/office/drawing/2014/main" id="{BFB9351B-D3D6-5EA7-5658-898F7654EE9A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24581" name="TextBox 8">
              <a:extLst>
                <a:ext uri="{FF2B5EF4-FFF2-40B4-BE49-F238E27FC236}">
                  <a16:creationId xmlns:a16="http://schemas.microsoft.com/office/drawing/2014/main" id="{3E2BFB0C-91CD-12D1-C6B5-317E2E7E6E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82" name="TextBox 5">
              <a:extLst>
                <a:ext uri="{FF2B5EF4-FFF2-40B4-BE49-F238E27FC236}">
                  <a16:creationId xmlns:a16="http://schemas.microsoft.com/office/drawing/2014/main" id="{9DB18AD9-4AB9-028C-9A1F-3E0B0D5C7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2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Sculpture</a:t>
              </a:r>
            </a:p>
          </p:txBody>
        </p:sp>
      </p:grpSp>
      <p:sp>
        <p:nvSpPr>
          <p:cNvPr id="24580" name="TextBox 7">
            <a:extLst>
              <a:ext uri="{FF2B5EF4-FFF2-40B4-BE49-F238E27FC236}">
                <a16:creationId xmlns:a16="http://schemas.microsoft.com/office/drawing/2014/main" id="{14A20FB9-57C1-45B3-F327-15BCCCE69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6240463"/>
            <a:ext cx="3065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AB0D2C16-708C-D627-BA2F-9C613A8651E9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52400"/>
            <a:ext cx="9144000" cy="381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/>
              <a:t>Architecture Review</a:t>
            </a:r>
          </a:p>
        </p:txBody>
      </p:sp>
      <p:sp>
        <p:nvSpPr>
          <p:cNvPr id="25602" name="Text Box 19">
            <a:extLst>
              <a:ext uri="{FF2B5EF4-FFF2-40B4-BE49-F238E27FC236}">
                <a16:creationId xmlns:a16="http://schemas.microsoft.com/office/drawing/2014/main" id="{28C91CB5-CB12-83CA-DDCC-783C90892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Text Box 23">
            <a:extLst>
              <a:ext uri="{FF2B5EF4-FFF2-40B4-BE49-F238E27FC236}">
                <a16:creationId xmlns:a16="http://schemas.microsoft.com/office/drawing/2014/main" id="{10D6ABB8-AD08-A2E4-4187-C1970A1F6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4" name="Text Box 24">
            <a:extLst>
              <a:ext uri="{FF2B5EF4-FFF2-40B4-BE49-F238E27FC236}">
                <a16:creationId xmlns:a16="http://schemas.microsoft.com/office/drawing/2014/main" id="{E963DD18-746B-9530-024B-B8563B58A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0" y="6238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>
              <a:solidFill>
                <a:schemeClr val="hlin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5" name="Text Box 25">
            <a:extLst>
              <a:ext uri="{FF2B5EF4-FFF2-40B4-BE49-F238E27FC236}">
                <a16:creationId xmlns:a16="http://schemas.microsoft.com/office/drawing/2014/main" id="{0EF56191-7A5E-263A-DA68-A0221D0D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667000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6" name="Text Box 27">
            <a:extLst>
              <a:ext uri="{FF2B5EF4-FFF2-40B4-BE49-F238E27FC236}">
                <a16:creationId xmlns:a16="http://schemas.microsoft.com/office/drawing/2014/main" id="{0DE1FC40-320E-6ACA-F7A7-FA587F098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4648200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>
              <a:solidFill>
                <a:schemeClr val="hlin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5607" name="Picture 1" descr="aquatics_centre_oda151208.jpg">
            <a:extLst>
              <a:ext uri="{FF2B5EF4-FFF2-40B4-BE49-F238E27FC236}">
                <a16:creationId xmlns:a16="http://schemas.microsoft.com/office/drawing/2014/main" id="{5153ACC7-41DF-A7D8-7AF9-21CCA4A6E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2" t="4211" r="9254"/>
          <a:stretch>
            <a:fillRect/>
          </a:stretch>
        </p:blipFill>
        <p:spPr bwMode="auto">
          <a:xfrm>
            <a:off x="407988" y="4724400"/>
            <a:ext cx="30099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2" descr="ipwp_th_65d1300db123ce22f6e2569fb36764f8_zhaquatic021.jpg">
            <a:extLst>
              <a:ext uri="{FF2B5EF4-FFF2-40B4-BE49-F238E27FC236}">
                <a16:creationId xmlns:a16="http://schemas.microsoft.com/office/drawing/2014/main" id="{A479ED54-B841-2CBD-81FA-BE081C830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13052" r="1001"/>
          <a:stretch>
            <a:fillRect/>
          </a:stretch>
        </p:blipFill>
        <p:spPr bwMode="auto">
          <a:xfrm>
            <a:off x="3686175" y="4724400"/>
            <a:ext cx="3449638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" descr="greek_classic_Parthenon_c450_BCE_Ret.jpg">
            <a:extLst>
              <a:ext uri="{FF2B5EF4-FFF2-40B4-BE49-F238E27FC236}">
                <a16:creationId xmlns:a16="http://schemas.microsoft.com/office/drawing/2014/main" id="{77A4EFFB-85ED-09F6-DC3B-8EC4F72B9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762000"/>
            <a:ext cx="2955925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4" descr="500_F_102082011_3BNG78w0MiYilU99Nr7bs03XBLNPTIpNSharp.jpg">
            <a:extLst>
              <a:ext uri="{FF2B5EF4-FFF2-40B4-BE49-F238E27FC236}">
                <a16:creationId xmlns:a16="http://schemas.microsoft.com/office/drawing/2014/main" id="{FFA06653-1EBE-6626-2F5F-A8922609C1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3" t="-839" r="21291" b="839"/>
          <a:stretch>
            <a:fillRect/>
          </a:stretch>
        </p:blipFill>
        <p:spPr bwMode="auto">
          <a:xfrm>
            <a:off x="9609138" y="3582988"/>
            <a:ext cx="153193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3">
            <a:extLst>
              <a:ext uri="{FF2B5EF4-FFF2-40B4-BE49-F238E27FC236}">
                <a16:creationId xmlns:a16="http://schemas.microsoft.com/office/drawing/2014/main" id="{EDAE2EB5-BE94-8051-723C-843E429FB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5" t="9241" r="9750" b="2998"/>
          <a:stretch>
            <a:fillRect/>
          </a:stretch>
        </p:blipFill>
        <p:spPr bwMode="auto">
          <a:xfrm>
            <a:off x="9398000" y="860425"/>
            <a:ext cx="23399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4">
            <a:extLst>
              <a:ext uri="{FF2B5EF4-FFF2-40B4-BE49-F238E27FC236}">
                <a16:creationId xmlns:a16="http://schemas.microsoft.com/office/drawing/2014/main" id="{112F7974-366C-7A0F-5C26-5DBA41348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1736" r="11739" b="5273"/>
          <a:stretch>
            <a:fillRect/>
          </a:stretch>
        </p:blipFill>
        <p:spPr bwMode="auto">
          <a:xfrm>
            <a:off x="2938463" y="2562225"/>
            <a:ext cx="3009900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">
            <a:extLst>
              <a:ext uri="{FF2B5EF4-FFF2-40B4-BE49-F238E27FC236}">
                <a16:creationId xmlns:a16="http://schemas.microsoft.com/office/drawing/2014/main" id="{9F4D570A-6D05-0C35-3B1B-EA2DE6B8C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933700"/>
            <a:ext cx="255270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6">
            <a:extLst>
              <a:ext uri="{FF2B5EF4-FFF2-40B4-BE49-F238E27FC236}">
                <a16:creationId xmlns:a16="http://schemas.microsoft.com/office/drawing/2014/main" id="{5FA86C7F-0F96-04CD-EC20-2309EAE85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8" t="14301" r="12076" b="9082"/>
          <a:stretch>
            <a:fillRect/>
          </a:stretch>
        </p:blipFill>
        <p:spPr bwMode="auto">
          <a:xfrm>
            <a:off x="6219825" y="736600"/>
            <a:ext cx="2652713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" descr="AdobeStock_66686999Alt.jpg">
            <a:extLst>
              <a:ext uri="{FF2B5EF4-FFF2-40B4-BE49-F238E27FC236}">
                <a16:creationId xmlns:a16="http://schemas.microsoft.com/office/drawing/2014/main" id="{6F551485-5742-E851-7732-FFF66E5C54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0" t="-2324" r="33273" b="-2145"/>
          <a:stretch>
            <a:fillRect/>
          </a:stretch>
        </p:blipFill>
        <p:spPr bwMode="auto">
          <a:xfrm>
            <a:off x="350838" y="681038"/>
            <a:ext cx="23399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AdobeStock_107605524Lt.jpg">
            <a:extLst>
              <a:ext uri="{FF2B5EF4-FFF2-40B4-BE49-F238E27FC236}">
                <a16:creationId xmlns:a16="http://schemas.microsoft.com/office/drawing/2014/main" id="{18EFF7D8-8FF8-68E1-101B-1A2071B6E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5" t="5479" b="25285"/>
          <a:stretch>
            <a:fillRect/>
          </a:stretch>
        </p:blipFill>
        <p:spPr bwMode="auto">
          <a:xfrm>
            <a:off x="1274763" y="0"/>
            <a:ext cx="5792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DT1263.jpg">
            <a:extLst>
              <a:ext uri="{FF2B5EF4-FFF2-40B4-BE49-F238E27FC236}">
                <a16:creationId xmlns:a16="http://schemas.microsoft.com/office/drawing/2014/main" id="{C2209C41-3E7F-D2F2-9245-F6C5658821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6" t="6988" r="10558" b="4819"/>
          <a:stretch/>
        </p:blipFill>
        <p:spPr bwMode="auto">
          <a:xfrm>
            <a:off x="2544896" y="404870"/>
            <a:ext cx="4054208" cy="604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D55913-68B1-8902-F9BF-34E0AACE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340" y="350552"/>
            <a:ext cx="3919320" cy="615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4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DT1217.jpg">
            <a:extLst>
              <a:ext uri="{FF2B5EF4-FFF2-40B4-BE49-F238E27FC236}">
                <a16:creationId xmlns:a16="http://schemas.microsoft.com/office/drawing/2014/main" id="{6E713237-8826-3B6C-C1E4-5E4565450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r="8057"/>
          <a:stretch>
            <a:fillRect/>
          </a:stretch>
        </p:blipFill>
        <p:spPr bwMode="auto">
          <a:xfrm>
            <a:off x="2117725" y="0"/>
            <a:ext cx="4756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>
            <a:extLst>
              <a:ext uri="{FF2B5EF4-FFF2-40B4-BE49-F238E27FC236}">
                <a16:creationId xmlns:a16="http://schemas.microsoft.com/office/drawing/2014/main" id="{2948F62A-E590-3A76-A4EF-0005AAACD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6" r="9952" b="3671"/>
          <a:stretch>
            <a:fillRect/>
          </a:stretch>
        </p:blipFill>
        <p:spPr bwMode="auto">
          <a:xfrm>
            <a:off x="2322513" y="0"/>
            <a:ext cx="4540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022914-58E3-C94B-D308-4DC9E9AF6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34"/>
          <a:stretch/>
        </p:blipFill>
        <p:spPr>
          <a:xfrm>
            <a:off x="2350731" y="0"/>
            <a:ext cx="4442537" cy="69640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>
            <a:extLst>
              <a:ext uri="{FF2B5EF4-FFF2-40B4-BE49-F238E27FC236}">
                <a16:creationId xmlns:a16="http://schemas.microsoft.com/office/drawing/2014/main" id="{3D2CBEF8-3C74-40C9-5A84-8616101E4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7" t="2064" r="8313" b="2734"/>
          <a:stretch/>
        </p:blipFill>
        <p:spPr bwMode="auto">
          <a:xfrm>
            <a:off x="2358887" y="0"/>
            <a:ext cx="4492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08lin_600Alt.jpg">
            <a:extLst>
              <a:ext uri="{FF2B5EF4-FFF2-40B4-BE49-F238E27FC236}">
                <a16:creationId xmlns:a16="http://schemas.microsoft.com/office/drawing/2014/main" id="{D4D7D537-1FCD-547F-B654-8185E415B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tumblr_mak4fx8yzR1qzprllo1_1280.jpg">
            <a:extLst>
              <a:ext uri="{FF2B5EF4-FFF2-40B4-BE49-F238E27FC236}">
                <a16:creationId xmlns:a16="http://schemas.microsoft.com/office/drawing/2014/main" id="{B6BAADBE-F4C1-6715-F1E6-F13F39E69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252413"/>
            <a:ext cx="7451725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3" descr="LogoFinal2014NameRGB.jpg">
            <a:extLst>
              <a:ext uri="{FF2B5EF4-FFF2-40B4-BE49-F238E27FC236}">
                <a16:creationId xmlns:a16="http://schemas.microsoft.com/office/drawing/2014/main" id="{D9A20544-6111-1772-CA13-A9C5519CD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690690-479C-7389-BF0B-31B9D6AFB0A6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VISUAL ARTS</a:t>
            </a:r>
          </a:p>
        </p:txBody>
      </p:sp>
      <p:grpSp>
        <p:nvGrpSpPr>
          <p:cNvPr id="43011" name="Group 1">
            <a:extLst>
              <a:ext uri="{FF2B5EF4-FFF2-40B4-BE49-F238E27FC236}">
                <a16:creationId xmlns:a16="http://schemas.microsoft.com/office/drawing/2014/main" id="{018EE641-DA7F-6C11-6A03-33FD86F758AF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43013" name="TextBox 8">
              <a:extLst>
                <a:ext uri="{FF2B5EF4-FFF2-40B4-BE49-F238E27FC236}">
                  <a16:creationId xmlns:a16="http://schemas.microsoft.com/office/drawing/2014/main" id="{D9D11FF1-B179-C25C-6EBA-080F75B2E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14" name="TextBox 5">
              <a:extLst>
                <a:ext uri="{FF2B5EF4-FFF2-40B4-BE49-F238E27FC236}">
                  <a16:creationId xmlns:a16="http://schemas.microsoft.com/office/drawing/2014/main" id="{F0AF1AB9-A36D-01A0-1B33-B45D693A8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3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Painting</a:t>
              </a:r>
            </a:p>
          </p:txBody>
        </p:sp>
      </p:grpSp>
      <p:sp>
        <p:nvSpPr>
          <p:cNvPr id="43012" name="TextBox 7">
            <a:extLst>
              <a:ext uri="{FF2B5EF4-FFF2-40B4-BE49-F238E27FC236}">
                <a16:creationId xmlns:a16="http://schemas.microsoft.com/office/drawing/2014/main" id="{EE070C7A-717A-828B-7795-9442061D4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975" y="6334125"/>
            <a:ext cx="30654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>
            <a:extLst>
              <a:ext uri="{FF2B5EF4-FFF2-40B4-BE49-F238E27FC236}">
                <a16:creationId xmlns:a16="http://schemas.microsoft.com/office/drawing/2014/main" id="{B39C4B26-849C-380D-78FB-0DF0E1F32C3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762000"/>
            <a:ext cx="1828800" cy="11430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/>
              <a:t>Sculpture Review</a:t>
            </a:r>
          </a:p>
        </p:txBody>
      </p:sp>
      <p:sp>
        <p:nvSpPr>
          <p:cNvPr id="44034" name="Text Box 11">
            <a:extLst>
              <a:ext uri="{FF2B5EF4-FFF2-40B4-BE49-F238E27FC236}">
                <a16:creationId xmlns:a16="http://schemas.microsoft.com/office/drawing/2014/main" id="{9959610F-FC7E-43C2-59BE-4E3286DE3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50813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5" name="Text Box 12">
            <a:extLst>
              <a:ext uri="{FF2B5EF4-FFF2-40B4-BE49-F238E27FC236}">
                <a16:creationId xmlns:a16="http://schemas.microsoft.com/office/drawing/2014/main" id="{ADBE57E1-6968-132E-57F8-BB184E4C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36525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4036" name="Picture 16" descr="SeatedFigureRet">
            <a:extLst>
              <a:ext uri="{FF2B5EF4-FFF2-40B4-BE49-F238E27FC236}">
                <a16:creationId xmlns:a16="http://schemas.microsoft.com/office/drawing/2014/main" id="{B0D8B70F-C045-60C9-A98B-FA3927902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r="6625" b="2040"/>
          <a:stretch>
            <a:fillRect/>
          </a:stretch>
        </p:blipFill>
        <p:spPr bwMode="auto">
          <a:xfrm>
            <a:off x="4397375" y="261938"/>
            <a:ext cx="18510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19">
            <a:extLst>
              <a:ext uri="{FF2B5EF4-FFF2-40B4-BE49-F238E27FC236}">
                <a16:creationId xmlns:a16="http://schemas.microsoft.com/office/drawing/2014/main" id="{0E1126C7-B3E3-CC7D-EECB-5D98256D6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33670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8" name="Text Box 20">
            <a:extLst>
              <a:ext uri="{FF2B5EF4-FFF2-40B4-BE49-F238E27FC236}">
                <a16:creationId xmlns:a16="http://schemas.microsoft.com/office/drawing/2014/main" id="{FC7D9C93-1161-C601-F6C8-9E9A5CF8B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675" y="168275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9" name="Text Box 21">
            <a:extLst>
              <a:ext uri="{FF2B5EF4-FFF2-40B4-BE49-F238E27FC236}">
                <a16:creationId xmlns:a16="http://schemas.microsoft.com/office/drawing/2014/main" id="{ED6DFE66-B3DA-D5DE-2410-7635E0B47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59568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4040" name="Picture 1" descr="08lin_600Alt.jpg">
            <a:extLst>
              <a:ext uri="{FF2B5EF4-FFF2-40B4-BE49-F238E27FC236}">
                <a16:creationId xmlns:a16="http://schemas.microsoft.com/office/drawing/2014/main" id="{D8A1221A-59EA-EC39-2C1C-BE7F6A06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4208463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13" descr="Statue_of_Liberty_from_ferry.JPG">
            <a:extLst>
              <a:ext uri="{FF2B5EF4-FFF2-40B4-BE49-F238E27FC236}">
                <a16:creationId xmlns:a16="http://schemas.microsoft.com/office/drawing/2014/main" id="{67ACCC0F-DEDB-F83C-A583-F6863A586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3" t="-2922" r="17577" b="9454"/>
          <a:stretch>
            <a:fillRect/>
          </a:stretch>
        </p:blipFill>
        <p:spPr bwMode="auto">
          <a:xfrm>
            <a:off x="1760538" y="152400"/>
            <a:ext cx="227806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14" descr="DT1217.jpg">
            <a:extLst>
              <a:ext uri="{FF2B5EF4-FFF2-40B4-BE49-F238E27FC236}">
                <a16:creationId xmlns:a16="http://schemas.microsoft.com/office/drawing/2014/main" id="{DEB656B1-5CB2-7A4C-3C5D-298447A912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t="1051" r="14436"/>
          <a:stretch>
            <a:fillRect/>
          </a:stretch>
        </p:blipFill>
        <p:spPr bwMode="auto">
          <a:xfrm>
            <a:off x="6705600" y="261938"/>
            <a:ext cx="1851025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3" descr="DancerRet.jpg">
            <a:extLst>
              <a:ext uri="{FF2B5EF4-FFF2-40B4-BE49-F238E27FC236}">
                <a16:creationId xmlns:a16="http://schemas.microsoft.com/office/drawing/2014/main" id="{4C70F7F9-D37F-C1BA-CBAF-A29CE57EC8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5" t="10625" r="7172" b="6573"/>
          <a:stretch>
            <a:fillRect/>
          </a:stretch>
        </p:blipFill>
        <p:spPr bwMode="auto">
          <a:xfrm>
            <a:off x="1752600" y="3429000"/>
            <a:ext cx="222885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DT1854.jpg">
            <a:extLst>
              <a:ext uri="{FF2B5EF4-FFF2-40B4-BE49-F238E27FC236}">
                <a16:creationId xmlns:a16="http://schemas.microsoft.com/office/drawing/2014/main" id="{83F8B2BE-039A-904A-7C26-C74A8B44D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20638"/>
            <a:ext cx="54864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DT49.jpg">
            <a:extLst>
              <a:ext uri="{FF2B5EF4-FFF2-40B4-BE49-F238E27FC236}">
                <a16:creationId xmlns:a16="http://schemas.microsoft.com/office/drawing/2014/main" id="{07B0277C-763A-B160-F129-0FDE7006C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047038" cy="647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3" descr="IMG_0471MET.Marshall.jpg">
            <a:extLst>
              <a:ext uri="{FF2B5EF4-FFF2-40B4-BE49-F238E27FC236}">
                <a16:creationId xmlns:a16="http://schemas.microsoft.com/office/drawing/2014/main" id="{ED075D01-10F8-7052-FCD6-C7F2C8084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0"/>
          <a:stretch>
            <a:fillRect/>
          </a:stretch>
        </p:blipFill>
        <p:spPr bwMode="auto">
          <a:xfrm>
            <a:off x="246063" y="111125"/>
            <a:ext cx="8570912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2267025431_3db30970f2_b.jpg">
            <a:extLst>
              <a:ext uri="{FF2B5EF4-FFF2-40B4-BE49-F238E27FC236}">
                <a16:creationId xmlns:a16="http://schemas.microsoft.com/office/drawing/2014/main" id="{ECE918CF-E715-AA09-23D2-D535B815F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0"/>
            <a:ext cx="7108825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1">
            <a:extLst>
              <a:ext uri="{FF2B5EF4-FFF2-40B4-BE49-F238E27FC236}">
                <a16:creationId xmlns:a16="http://schemas.microsoft.com/office/drawing/2014/main" id="{666ED396-97D3-F9E0-8243-56DF26E91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304800"/>
            <a:ext cx="7834312" cy="6370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  <a:ea typeface="ＭＳ Ｐゴシック" panose="020B0600070205080204" pitchFamily="34" charset="-128"/>
              </a:rPr>
              <a:t>			The Great Figure Five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By William Carlos Williams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Among the rain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and lights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I saw the figure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in gold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on a red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firetruck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moving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tense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unheeded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to gong clangs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siren howls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and wheels rumbling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  <a:t>			through the dark city</a:t>
            </a:r>
            <a:br>
              <a:rPr lang="en-US" altLang="en-US" sz="240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4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0" descr="5inGoldFinal">
            <a:extLst>
              <a:ext uri="{FF2B5EF4-FFF2-40B4-BE49-F238E27FC236}">
                <a16:creationId xmlns:a16="http://schemas.microsoft.com/office/drawing/2014/main" id="{01A4A332-7494-20A0-9BA3-6549818B1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88"/>
            <a:ext cx="5665788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C9F022-A530-6CD9-B65E-928BA34CB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0" t="3286" r="2420" b="2727"/>
          <a:stretch/>
        </p:blipFill>
        <p:spPr>
          <a:xfrm>
            <a:off x="0" y="825017"/>
            <a:ext cx="9144000" cy="47413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3" descr="LogoFinal2014NameRGB.jpg">
            <a:extLst>
              <a:ext uri="{FF2B5EF4-FFF2-40B4-BE49-F238E27FC236}">
                <a16:creationId xmlns:a16="http://schemas.microsoft.com/office/drawing/2014/main" id="{64E4F030-A6BF-B39F-2157-5BD208FD6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1C6DF6-CA95-99BA-36E8-7B554025193A}"/>
              </a:ext>
            </a:extLst>
          </p:cNvPr>
          <p:cNvSpPr txBox="1"/>
          <p:nvPr/>
        </p:nvSpPr>
        <p:spPr>
          <a:xfrm>
            <a:off x="0" y="2093913"/>
            <a:ext cx="9144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INTRODUCTION TO </a:t>
            </a:r>
            <a:r>
              <a:rPr lang="en-US" sz="28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VISUAL ARTS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57347" name="Group 1">
            <a:extLst>
              <a:ext uri="{FF2B5EF4-FFF2-40B4-BE49-F238E27FC236}">
                <a16:creationId xmlns:a16="http://schemas.microsoft.com/office/drawing/2014/main" id="{7D157D80-B52E-87B0-9022-FB4DCC5F3600}"/>
              </a:ext>
            </a:extLst>
          </p:cNvPr>
          <p:cNvGrpSpPr>
            <a:grpSpLocks/>
          </p:cNvGrpSpPr>
          <p:nvPr/>
        </p:nvGrpSpPr>
        <p:grpSpPr bwMode="auto">
          <a:xfrm>
            <a:off x="0" y="3086100"/>
            <a:ext cx="9144000" cy="785813"/>
            <a:chOff x="0" y="3104103"/>
            <a:chExt cx="9144000" cy="784830"/>
          </a:xfrm>
        </p:grpSpPr>
        <p:sp>
          <p:nvSpPr>
            <p:cNvPr id="57349" name="TextBox 8">
              <a:extLst>
                <a:ext uri="{FF2B5EF4-FFF2-40B4-BE49-F238E27FC236}">
                  <a16:creationId xmlns:a16="http://schemas.microsoft.com/office/drawing/2014/main" id="{E2A5EA32-FB8C-1EA9-266F-7D8B3732E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" y="3104103"/>
              <a:ext cx="9143999" cy="78483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50" name="TextBox 5">
              <a:extLst>
                <a:ext uri="{FF2B5EF4-FFF2-40B4-BE49-F238E27FC236}">
                  <a16:creationId xmlns:a16="http://schemas.microsoft.com/office/drawing/2014/main" id="{44FD4370-22F2-2471-B80C-C34F9D5380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83152"/>
              <a:ext cx="9143999" cy="584776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Workshop 4 </a:t>
              </a:r>
              <a:r>
                <a:rPr lang="mr-IN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altLang="en-US" sz="29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3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Decorative Art</a:t>
              </a:r>
            </a:p>
          </p:txBody>
        </p:sp>
      </p:grpSp>
      <p:sp>
        <p:nvSpPr>
          <p:cNvPr id="57348" name="TextBox 7">
            <a:extLst>
              <a:ext uri="{FF2B5EF4-FFF2-40B4-BE49-F238E27FC236}">
                <a16:creationId xmlns:a16="http://schemas.microsoft.com/office/drawing/2014/main" id="{D6D99DFF-EBE8-6450-09FB-9283F072E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275" y="6453188"/>
            <a:ext cx="3065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/>
              <a:t>ArtWorks</a:t>
            </a:r>
            <a:r>
              <a:rPr lang="en-US" altLang="en-US" sz="1200" dirty="0"/>
              <a:t> NYC Program 2022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3">
            <a:extLst>
              <a:ext uri="{FF2B5EF4-FFF2-40B4-BE49-F238E27FC236}">
                <a16:creationId xmlns:a16="http://schemas.microsoft.com/office/drawing/2014/main" id="{519E6DCA-FC9A-36ED-26FA-01F0C586BFDE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39725"/>
            <a:ext cx="9144000" cy="4572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2400"/>
              <a:t>Painting Review</a:t>
            </a:r>
          </a:p>
        </p:txBody>
      </p:sp>
      <p:sp>
        <p:nvSpPr>
          <p:cNvPr id="58370" name="Text Box 11">
            <a:extLst>
              <a:ext uri="{FF2B5EF4-FFF2-40B4-BE49-F238E27FC236}">
                <a16:creationId xmlns:a16="http://schemas.microsoft.com/office/drawing/2014/main" id="{0AE8D3BF-3D77-2981-0273-683017B66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363" y="115093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Text Box 12">
            <a:extLst>
              <a:ext uri="{FF2B5EF4-FFF2-40B4-BE49-F238E27FC236}">
                <a16:creationId xmlns:a16="http://schemas.microsoft.com/office/drawing/2014/main" id="{7B9C78A8-6915-7696-96D4-54CC464D0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796925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</a:p>
        </p:txBody>
      </p:sp>
      <p:sp>
        <p:nvSpPr>
          <p:cNvPr id="58372" name="Text Box 19">
            <a:extLst>
              <a:ext uri="{FF2B5EF4-FFF2-40B4-BE49-F238E27FC236}">
                <a16:creationId xmlns:a16="http://schemas.microsoft.com/office/drawing/2014/main" id="{13BB7C8D-337C-E5A2-9044-FC2EBB5EA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72903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3" name="Text Box 21">
            <a:extLst>
              <a:ext uri="{FF2B5EF4-FFF2-40B4-BE49-F238E27FC236}">
                <a16:creationId xmlns:a16="http://schemas.microsoft.com/office/drawing/2014/main" id="{C1DA380B-DBC8-93D7-D55A-640F73194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2817813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8374" name="Picture 30" descr="5inGoldRet">
            <a:extLst>
              <a:ext uri="{FF2B5EF4-FFF2-40B4-BE49-F238E27FC236}">
                <a16:creationId xmlns:a16="http://schemas.microsoft.com/office/drawing/2014/main" id="{987DCF06-C68F-A8DF-8B58-294D10050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4029075"/>
            <a:ext cx="1798638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Text Box 36">
            <a:extLst>
              <a:ext uri="{FF2B5EF4-FFF2-40B4-BE49-F238E27FC236}">
                <a16:creationId xmlns:a16="http://schemas.microsoft.com/office/drawing/2014/main" id="{828F019B-835D-7374-6EB2-11BC6ECBF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3703638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6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8377" name="Picture 1" descr="DT49.jpg">
            <a:extLst>
              <a:ext uri="{FF2B5EF4-FFF2-40B4-BE49-F238E27FC236}">
                <a16:creationId xmlns:a16="http://schemas.microsoft.com/office/drawing/2014/main" id="{A12EFAF2-FEDE-E64C-A438-B8AF88F7D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152525"/>
            <a:ext cx="28384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" descr="2267025431_3db30970f2_b.jpg">
            <a:extLst>
              <a:ext uri="{FF2B5EF4-FFF2-40B4-BE49-F238E27FC236}">
                <a16:creationId xmlns:a16="http://schemas.microsoft.com/office/drawing/2014/main" id="{39C28204-6B82-400E-A5C4-EB453EFB2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1482725"/>
            <a:ext cx="21875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1" descr="DT1854.jpg">
            <a:extLst>
              <a:ext uri="{FF2B5EF4-FFF2-40B4-BE49-F238E27FC236}">
                <a16:creationId xmlns:a16="http://schemas.microsoft.com/office/drawing/2014/main" id="{7CA63FFE-0E39-563A-15A7-D70D0D1153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58" y="4029075"/>
            <a:ext cx="1798638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0" name="Picture 3" descr="IMG_0471MET.Marshall.jpg">
            <a:extLst>
              <a:ext uri="{FF2B5EF4-FFF2-40B4-BE49-F238E27FC236}">
                <a16:creationId xmlns:a16="http://schemas.microsoft.com/office/drawing/2014/main" id="{9C7EE01D-C413-B19C-BD0B-0BF6AFEEB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0"/>
          <a:stretch>
            <a:fillRect/>
          </a:stretch>
        </p:blipFill>
        <p:spPr bwMode="auto">
          <a:xfrm>
            <a:off x="5648325" y="1073150"/>
            <a:ext cx="3341688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1" name="Text Box 20">
            <a:extLst>
              <a:ext uri="{FF2B5EF4-FFF2-40B4-BE49-F238E27FC236}">
                <a16:creationId xmlns:a16="http://schemas.microsoft.com/office/drawing/2014/main" id="{86ED4F1C-8F1C-670B-DB6E-F2A4CC63E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088" y="927100"/>
            <a:ext cx="3810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  <a:endParaRPr lang="en-US" altLang="en-US" sz="1300" b="1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82" name="Text Box 21">
            <a:extLst>
              <a:ext uri="{FF2B5EF4-FFF2-40B4-BE49-F238E27FC236}">
                <a16:creationId xmlns:a16="http://schemas.microsoft.com/office/drawing/2014/main" id="{26290602-29DD-7A06-C401-1D5E5CC0F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208" y="3738563"/>
            <a:ext cx="381000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300" b="1" dirty="0">
                <a:solidFill>
                  <a:srgbClr val="AAAAA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</a:t>
            </a:r>
            <a:endParaRPr lang="en-US" altLang="en-US" sz="1300" b="1" dirty="0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5F3A54-5E8C-65E1-7C15-B46B8EE27F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20" t="3286" r="2420" b="2727"/>
          <a:stretch/>
        </p:blipFill>
        <p:spPr>
          <a:xfrm>
            <a:off x="290513" y="4038597"/>
            <a:ext cx="4313816" cy="223679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 descr="DP245711.jpg">
            <a:extLst>
              <a:ext uri="{FF2B5EF4-FFF2-40B4-BE49-F238E27FC236}">
                <a16:creationId xmlns:a16="http://schemas.microsoft.com/office/drawing/2014/main" id="{42E3125F-6EB5-5E50-71EE-9177D8D3F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8" y="4763"/>
            <a:ext cx="534035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>
            <a:extLst>
              <a:ext uri="{FF2B5EF4-FFF2-40B4-BE49-F238E27FC236}">
                <a16:creationId xmlns:a16="http://schemas.microsoft.com/office/drawing/2014/main" id="{B56FE1AA-0867-166B-61B8-D5C772153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/>
          <a:stretch>
            <a:fillRect/>
          </a:stretch>
        </p:blipFill>
        <p:spPr bwMode="auto">
          <a:xfrm>
            <a:off x="1530350" y="0"/>
            <a:ext cx="586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 descr="DP239752.jpg">
            <a:extLst>
              <a:ext uri="{FF2B5EF4-FFF2-40B4-BE49-F238E27FC236}">
                <a16:creationId xmlns:a16="http://schemas.microsoft.com/office/drawing/2014/main" id="{CF8A4E8D-7BDD-F897-A59A-7CD8B84CB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" r="4237" b="5904"/>
          <a:stretch>
            <a:fillRect/>
          </a:stretch>
        </p:blipFill>
        <p:spPr bwMode="auto">
          <a:xfrm>
            <a:off x="1557338" y="-60325"/>
            <a:ext cx="5473700" cy="697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8" descr="EarFlaresRetLrg">
            <a:extLst>
              <a:ext uri="{FF2B5EF4-FFF2-40B4-BE49-F238E27FC236}">
                <a16:creationId xmlns:a16="http://schemas.microsoft.com/office/drawing/2014/main" id="{1BFEDF2A-8E23-95BD-33DA-20B147D0A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405563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8">
            <a:extLst>
              <a:ext uri="{FF2B5EF4-FFF2-40B4-BE49-F238E27FC236}">
                <a16:creationId xmlns:a16="http://schemas.microsoft.com/office/drawing/2014/main" id="{DC0E75E7-0A16-EC48-9855-CAEA8B146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6976" r="13435" b="4495"/>
          <a:stretch>
            <a:fillRect/>
          </a:stretch>
        </p:blipFill>
        <p:spPr bwMode="auto">
          <a:xfrm>
            <a:off x="2020888" y="-22225"/>
            <a:ext cx="461327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>
            <a:extLst>
              <a:ext uri="{FF2B5EF4-FFF2-40B4-BE49-F238E27FC236}">
                <a16:creationId xmlns:a16="http://schemas.microsoft.com/office/drawing/2014/main" id="{605297CB-AD78-0384-3891-D19CAFEBD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t="38051" r="30582" b="9019"/>
          <a:stretch>
            <a:fillRect/>
          </a:stretch>
        </p:blipFill>
        <p:spPr bwMode="auto">
          <a:xfrm>
            <a:off x="2071688" y="46038"/>
            <a:ext cx="4530725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DT10743.jpg">
            <a:extLst>
              <a:ext uri="{FF2B5EF4-FFF2-40B4-BE49-F238E27FC236}">
                <a16:creationId xmlns:a16="http://schemas.microsoft.com/office/drawing/2014/main" id="{19CB1695-C182-E82A-07BC-337231B8E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4446"/>
          <a:stretch>
            <a:fillRect/>
          </a:stretch>
        </p:blipFill>
        <p:spPr bwMode="auto">
          <a:xfrm>
            <a:off x="1511300" y="0"/>
            <a:ext cx="5910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116592.jpg">
            <a:extLst>
              <a:ext uri="{FF2B5EF4-FFF2-40B4-BE49-F238E27FC236}">
                <a16:creationId xmlns:a16="http://schemas.microsoft.com/office/drawing/2014/main" id="{4CA270E9-8D8D-44A5-52F7-CAF0CE736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5" b="5644"/>
          <a:stretch/>
        </p:blipFill>
        <p:spPr bwMode="auto">
          <a:xfrm>
            <a:off x="803275" y="584201"/>
            <a:ext cx="74009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350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179</Words>
  <Application>Microsoft Macintosh PowerPoint</Application>
  <PresentationFormat>On-screen Show (4:3)</PresentationFormat>
  <Paragraphs>50</Paragraphs>
  <Slides>40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Kathy Huie</dc:creator>
  <cp:lastModifiedBy>Kathy Huie</cp:lastModifiedBy>
  <cp:revision>72</cp:revision>
  <dcterms:created xsi:type="dcterms:W3CDTF">2020-05-25T14:16:50Z</dcterms:created>
  <dcterms:modified xsi:type="dcterms:W3CDTF">2023-11-25T19:56:47Z</dcterms:modified>
</cp:coreProperties>
</file>